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90"/>
    <p:restoredTop sz="84712" autoAdjust="0"/>
  </p:normalViewPr>
  <p:slideViewPr>
    <p:cSldViewPr snapToGrid="0" snapToObjects="1">
      <p:cViewPr varScale="1">
        <p:scale>
          <a:sx n="187" d="100"/>
          <a:sy n="187" d="100"/>
        </p:scale>
        <p:origin x="1344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231E959F-782B-0D42-8B05-F6AAB65645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09FAAFF-0660-564D-BDDD-9D3D4506773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BDC34-B887-C945-8D7C-09740FF48C86}" type="datetimeFigureOut">
              <a:rPr lang="pt-PT" smtClean="0"/>
              <a:t>28/02/21</a:t>
            </a:fld>
            <a:endParaRPr lang="pt-P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F29967C-C634-0242-A82C-08609A2749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PT"/>
              <a:t>GIZ – Deutsche Gesellschaft für Internationale Zusammenarbeit | CoResult.eu | Guião – Saúde – para Facilitadora/es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00EBF27-29DB-634D-A540-5310F119E8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1B247-834C-E246-8152-869D071AB9B5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052762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238C7-FF06-6944-B68C-500A42E51F6A}" type="datetimeFigureOut">
              <a:rPr lang="pt-PT" smtClean="0"/>
              <a:t>28/02/21</a:t>
            </a:fld>
            <a:endParaRPr lang="pt-P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PT"/>
              <a:t>GIZ – Deutsche Gesellschaft für Internationale Zusammenarbeit | CoResult.eu | Guião – Saúde – para Facilitadora/es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76712-0092-9646-9BB1-64F999DF3B80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048241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Saúde – para Facilitadora/es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76712-0092-9646-9BB1-64F999DF3B80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3857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MH- melhor explicar o que queres dizer com (forma simbólica)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Saúde – para Facilitadora/es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76712-0092-9646-9BB1-64F999DF3B80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7678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06FD28-C419-EE42-8050-BA2DEF86CA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08EAA39-E042-8149-B271-0E497D4B72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pt-P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6DB45E-3095-294B-ADF8-266EA0600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19E4-BFD1-C144-97A6-DD14D72B1886}" type="datetime1">
              <a:rPr lang="de-DE" smtClean="0"/>
              <a:t>28.02.21</a:t>
            </a:fld>
            <a:endParaRPr lang="pt-P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C09C99-825E-7A47-840B-EAB64D12D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Saúde – para Facilitadora/es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99800C-06C4-354B-A235-115102D49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9671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30F08E-9FE0-354C-B81F-9AE985EE0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85CEFC5-BDD2-E142-B4E0-94ECD29677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3CEF8E-7BD6-4C4D-A318-E608E7460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CBD6-EF7A-7A4B-A2B8-3A296382BB76}" type="datetime1">
              <a:rPr lang="de-DE" smtClean="0"/>
              <a:t>28.02.21</a:t>
            </a:fld>
            <a:endParaRPr lang="pt-P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9D9ADF-89C9-FC46-B3BA-4264F26ED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Saúde – para Facilitadora/es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B6DF29-330C-BD4E-BC0D-326E3562E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25009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A6430C5-E64F-F948-B9F7-9DFCA16978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F30821-E5F3-CB43-87E1-6684BFE76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9D5BD8-65EB-DF48-8241-14F6540D7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0ADD-A556-AE47-901B-14D2EBC69446}" type="datetime1">
              <a:rPr lang="de-DE" smtClean="0"/>
              <a:t>28.02.21</a:t>
            </a:fld>
            <a:endParaRPr lang="pt-P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A9434D-509E-FA48-A7B2-F6E922098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Saúde – para Facilitadora/es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E0C833-88F6-954F-B03B-B70FAFC8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3505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72B272-7FA7-EC42-A9B7-8C59EB71B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05EB8F-C47F-1346-811F-E66A34919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2942D1-4D16-4942-A64E-70D82EC8A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D864-3B69-3641-AAE4-CF005492DCF3}" type="datetime1">
              <a:rPr lang="de-DE" smtClean="0"/>
              <a:t>28.02.21</a:t>
            </a:fld>
            <a:endParaRPr lang="pt-P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DE8513-A059-DC4D-AF65-7BBF966E0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Saúde – para Facilitadora/es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B52917-687E-A84E-A567-61F055320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018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7541CE-61E3-204E-9086-A240FE473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5FE1612-CC67-604F-A7E6-94B33CEBA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506974-59B7-4E47-A17D-9A5BF38E1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E1FC-C866-AE40-9F45-C5DAEC84709D}" type="datetime1">
              <a:rPr lang="de-DE" smtClean="0"/>
              <a:t>28.02.21</a:t>
            </a:fld>
            <a:endParaRPr lang="pt-P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3A293D-76B9-B649-A510-E9C7CCFD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Saúde – para Facilitadora/es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2E64A9-C1E3-E146-A26B-65134A396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945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C939EA-6954-F340-B760-F91488E5F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3023AE-89DF-FD45-8846-21B9DCC469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9E23541-2325-014A-8943-F086C6F04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262A7AF-BEF3-2B45-8D50-254A10A6A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C836-279F-8646-BBAA-FCBAB8FDEED6}" type="datetime1">
              <a:rPr lang="de-DE" smtClean="0"/>
              <a:t>28.02.21</a:t>
            </a:fld>
            <a:endParaRPr lang="pt-P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051DED6-86E9-9140-B913-819F29B9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Saúde – para Facilitadora/es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02FC492-2D7F-0B44-9ADD-EC1B638C1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581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4BAD90-7595-B646-82A0-8EE2FF6AA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66291E-3043-A645-9F2A-D17495576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C5F82AD-596B-CD46-802F-6C90A2E0B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961C9A7-8D22-8C4D-9616-A194BE3569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2859929-6ED6-2B40-A7DD-1F14D809C8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A5CEEEC-BAAE-7042-9C9C-772B394CD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5CFD-23DD-314E-B7C2-2D9B94D77487}" type="datetime1">
              <a:rPr lang="de-DE" smtClean="0"/>
              <a:t>28.02.21</a:t>
            </a:fld>
            <a:endParaRPr lang="pt-P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4AAB846-D15F-F04C-A7A2-9E2843455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Saúde – para Facilitadora/es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2BED20C-DCEC-A348-825A-8FAA1888B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71156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5D3792-AE19-3042-87DC-1E91487D2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A27923C-A0DA-B649-87E3-0E7207F59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AECF-5407-1044-AB4B-078C717898B9}" type="datetime1">
              <a:rPr lang="de-DE" smtClean="0"/>
              <a:t>28.02.21</a:t>
            </a:fld>
            <a:endParaRPr lang="pt-P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5BA7F69-F971-8845-977E-E0E349448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Saúde – para Facilitadora/es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EEF10F2-E2C3-FE46-82AD-704A54AB0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6245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6528B5D-2A3F-AA4D-B58D-3FA2722F7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8753-F5AC-1743-B81A-3385E5002B35}" type="datetime1">
              <a:rPr lang="de-DE" smtClean="0"/>
              <a:t>28.02.21</a:t>
            </a:fld>
            <a:endParaRPr lang="pt-P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065D8EB-F9C6-254E-8B4E-727BFE4AA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Saúde – para Facilitadora/es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A006273-9C66-7A40-8F9D-89D69B549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77198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FB37EB-8922-F749-AF45-9F6160338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A74C91-555D-F148-B494-19914D20F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7D3677-9C50-0C43-9503-3E1A2FCE8F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F326959-E1D5-1445-8D70-472751387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7C89-E7DF-6844-A953-D5774317528D}" type="datetime1">
              <a:rPr lang="de-DE" smtClean="0"/>
              <a:t>28.02.21</a:t>
            </a:fld>
            <a:endParaRPr lang="pt-P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956921E-14D2-8046-87DA-2256E4D5A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Saúde – para Facilitadora/es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26A93AE-17E3-9C40-8D71-19E435CD9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55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2C8CC6-0EE1-0148-BF03-E6C0B3B80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A4D46BE-7DB7-7E4B-A923-584FCB84B2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700C76D-6429-5047-BA36-249D6B729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4F0C03D-D516-B947-92AF-C15001E3E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DEEE8-83AD-3E48-A566-1144E2B70BFD}" type="datetime1">
              <a:rPr lang="de-DE" smtClean="0"/>
              <a:t>28.02.21</a:t>
            </a:fld>
            <a:endParaRPr lang="pt-P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B932E46-60F8-0B43-A23E-792C2B0C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GIZ – Deutsche Gesellschaft für Internationale Zusammenarbeit | CoResult.eu | Guião – Saúde – para Facilitadora/es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37BDF64-AB37-584D-96AB-EA92CADC1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1907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865797F-FB65-D347-9BDE-6BD5B9571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pt-P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D90B09-A352-5948-B275-688A28527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P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4D73B5-6912-6841-9D5D-3BB7E126E6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841E4-3D5C-6246-8414-20C0643F7E7F}" type="datetime1">
              <a:rPr lang="de-DE" smtClean="0"/>
              <a:t>28.02.21</a:t>
            </a:fld>
            <a:endParaRPr lang="pt-P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F240FD-C13F-E347-AE1B-D750B9B7B1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/>
              <a:t>GIZ – Deutsche Gesellschaft für Internationale Zusammenarbeit | CoResult.eu | Guião – Saúde – para Facilitadora/es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7EA290-1265-C247-BC39-45BE7E845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3547A-F537-FD42-9DE6-5B231D02952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2047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Eine Ecke des Rechtecks schneiden 75">
            <a:extLst>
              <a:ext uri="{FF2B5EF4-FFF2-40B4-BE49-F238E27FC236}">
                <a16:creationId xmlns:a16="http://schemas.microsoft.com/office/drawing/2014/main" id="{2E7000A6-54D4-9E4B-974E-FC53D65E73A7}"/>
              </a:ext>
            </a:extLst>
          </p:cNvPr>
          <p:cNvSpPr/>
          <p:nvPr/>
        </p:nvSpPr>
        <p:spPr>
          <a:xfrm>
            <a:off x="7982420" y="-869075"/>
            <a:ext cx="849600" cy="770400"/>
          </a:xfrm>
          <a:prstGeom prst="snip1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77" name="Eine Ecke des Rechtecks schneiden 76">
            <a:extLst>
              <a:ext uri="{FF2B5EF4-FFF2-40B4-BE49-F238E27FC236}">
                <a16:creationId xmlns:a16="http://schemas.microsoft.com/office/drawing/2014/main" id="{C5A72701-81CE-1948-AA80-C3B859A3B8C7}"/>
              </a:ext>
            </a:extLst>
          </p:cNvPr>
          <p:cNvSpPr/>
          <p:nvPr/>
        </p:nvSpPr>
        <p:spPr>
          <a:xfrm>
            <a:off x="9273665" y="-863633"/>
            <a:ext cx="849600" cy="770400"/>
          </a:xfrm>
          <a:prstGeom prst="snip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78" name="Eine Ecke des Rechtecks schneiden 77">
            <a:extLst>
              <a:ext uri="{FF2B5EF4-FFF2-40B4-BE49-F238E27FC236}">
                <a16:creationId xmlns:a16="http://schemas.microsoft.com/office/drawing/2014/main" id="{4C57C849-9002-2B4D-A24F-90D40DBBA29E}"/>
              </a:ext>
            </a:extLst>
          </p:cNvPr>
          <p:cNvSpPr/>
          <p:nvPr/>
        </p:nvSpPr>
        <p:spPr>
          <a:xfrm>
            <a:off x="10493689" y="-855497"/>
            <a:ext cx="849600" cy="770400"/>
          </a:xfrm>
          <a:prstGeom prst="snip1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79" name="Eine Ecke des Rechtecks schneiden 78">
            <a:extLst>
              <a:ext uri="{FF2B5EF4-FFF2-40B4-BE49-F238E27FC236}">
                <a16:creationId xmlns:a16="http://schemas.microsoft.com/office/drawing/2014/main" id="{7A01D5A7-8F4A-A849-AC77-FC0075394242}"/>
              </a:ext>
            </a:extLst>
          </p:cNvPr>
          <p:cNvSpPr/>
          <p:nvPr/>
        </p:nvSpPr>
        <p:spPr>
          <a:xfrm>
            <a:off x="8052934" y="-818936"/>
            <a:ext cx="849600" cy="770400"/>
          </a:xfrm>
          <a:prstGeom prst="snip1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80" name="Eine Ecke des Rechtecks schneiden 79">
            <a:extLst>
              <a:ext uri="{FF2B5EF4-FFF2-40B4-BE49-F238E27FC236}">
                <a16:creationId xmlns:a16="http://schemas.microsoft.com/office/drawing/2014/main" id="{6F90CCA9-2F10-4149-BC13-374E108AE3DC}"/>
              </a:ext>
            </a:extLst>
          </p:cNvPr>
          <p:cNvSpPr/>
          <p:nvPr/>
        </p:nvSpPr>
        <p:spPr>
          <a:xfrm>
            <a:off x="9344179" y="-813494"/>
            <a:ext cx="849600" cy="770400"/>
          </a:xfrm>
          <a:prstGeom prst="snip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81" name="Eine Ecke des Rechtecks schneiden 80">
            <a:extLst>
              <a:ext uri="{FF2B5EF4-FFF2-40B4-BE49-F238E27FC236}">
                <a16:creationId xmlns:a16="http://schemas.microsoft.com/office/drawing/2014/main" id="{AC020D70-ABAC-AE4B-9025-DE07C48A2BB9}"/>
              </a:ext>
            </a:extLst>
          </p:cNvPr>
          <p:cNvSpPr/>
          <p:nvPr/>
        </p:nvSpPr>
        <p:spPr>
          <a:xfrm>
            <a:off x="10564203" y="-805358"/>
            <a:ext cx="849600" cy="770400"/>
          </a:xfrm>
          <a:prstGeom prst="snip1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82" name="Eine Ecke des Rechtecks schneiden 81">
            <a:extLst>
              <a:ext uri="{FF2B5EF4-FFF2-40B4-BE49-F238E27FC236}">
                <a16:creationId xmlns:a16="http://schemas.microsoft.com/office/drawing/2014/main" id="{D7AB7C2D-19B5-4F43-8F16-871F854F4255}"/>
              </a:ext>
            </a:extLst>
          </p:cNvPr>
          <p:cNvSpPr/>
          <p:nvPr/>
        </p:nvSpPr>
        <p:spPr>
          <a:xfrm>
            <a:off x="8123448" y="-768797"/>
            <a:ext cx="849600" cy="770400"/>
          </a:xfrm>
          <a:prstGeom prst="snip1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83" name="Eine Ecke des Rechtecks schneiden 82">
            <a:extLst>
              <a:ext uri="{FF2B5EF4-FFF2-40B4-BE49-F238E27FC236}">
                <a16:creationId xmlns:a16="http://schemas.microsoft.com/office/drawing/2014/main" id="{AEA0FD19-CEBC-7246-8CD1-C74BF922E228}"/>
              </a:ext>
            </a:extLst>
          </p:cNvPr>
          <p:cNvSpPr/>
          <p:nvPr/>
        </p:nvSpPr>
        <p:spPr>
          <a:xfrm>
            <a:off x="9414693" y="-763355"/>
            <a:ext cx="849600" cy="770400"/>
          </a:xfrm>
          <a:prstGeom prst="snip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84" name="Eine Ecke des Rechtecks schneiden 83">
            <a:extLst>
              <a:ext uri="{FF2B5EF4-FFF2-40B4-BE49-F238E27FC236}">
                <a16:creationId xmlns:a16="http://schemas.microsoft.com/office/drawing/2014/main" id="{5BACB78A-1276-1A47-8B8F-B62C22E49C5D}"/>
              </a:ext>
            </a:extLst>
          </p:cNvPr>
          <p:cNvSpPr/>
          <p:nvPr/>
        </p:nvSpPr>
        <p:spPr>
          <a:xfrm>
            <a:off x="10634717" y="-755219"/>
            <a:ext cx="849600" cy="770400"/>
          </a:xfrm>
          <a:prstGeom prst="snip1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85" name="Eine Ecke des Rechtecks schneiden 84">
            <a:extLst>
              <a:ext uri="{FF2B5EF4-FFF2-40B4-BE49-F238E27FC236}">
                <a16:creationId xmlns:a16="http://schemas.microsoft.com/office/drawing/2014/main" id="{552750C6-3C44-E945-9413-C9BFD6DF4C62}"/>
              </a:ext>
            </a:extLst>
          </p:cNvPr>
          <p:cNvSpPr/>
          <p:nvPr/>
        </p:nvSpPr>
        <p:spPr>
          <a:xfrm>
            <a:off x="8193962" y="-718658"/>
            <a:ext cx="849600" cy="770400"/>
          </a:xfrm>
          <a:prstGeom prst="snip1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86" name="Eine Ecke des Rechtecks schneiden 85">
            <a:extLst>
              <a:ext uri="{FF2B5EF4-FFF2-40B4-BE49-F238E27FC236}">
                <a16:creationId xmlns:a16="http://schemas.microsoft.com/office/drawing/2014/main" id="{0EC77F4A-F9B1-A848-A914-51A0704C5591}"/>
              </a:ext>
            </a:extLst>
          </p:cNvPr>
          <p:cNvSpPr/>
          <p:nvPr/>
        </p:nvSpPr>
        <p:spPr>
          <a:xfrm>
            <a:off x="9485207" y="-713216"/>
            <a:ext cx="849600" cy="770400"/>
          </a:xfrm>
          <a:prstGeom prst="snip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87" name="Eine Ecke des Rechtecks schneiden 86">
            <a:extLst>
              <a:ext uri="{FF2B5EF4-FFF2-40B4-BE49-F238E27FC236}">
                <a16:creationId xmlns:a16="http://schemas.microsoft.com/office/drawing/2014/main" id="{C4616E98-3A55-2049-ABA8-1DB1490C2E0B}"/>
              </a:ext>
            </a:extLst>
          </p:cNvPr>
          <p:cNvSpPr/>
          <p:nvPr/>
        </p:nvSpPr>
        <p:spPr>
          <a:xfrm>
            <a:off x="10705231" y="-705080"/>
            <a:ext cx="849600" cy="770400"/>
          </a:xfrm>
          <a:prstGeom prst="snip1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88" name="Eine Ecke des Rechtecks schneiden 87">
            <a:extLst>
              <a:ext uri="{FF2B5EF4-FFF2-40B4-BE49-F238E27FC236}">
                <a16:creationId xmlns:a16="http://schemas.microsoft.com/office/drawing/2014/main" id="{E9295837-5549-AC44-A6AE-B149AB952994}"/>
              </a:ext>
            </a:extLst>
          </p:cNvPr>
          <p:cNvSpPr/>
          <p:nvPr/>
        </p:nvSpPr>
        <p:spPr>
          <a:xfrm>
            <a:off x="8264476" y="-668519"/>
            <a:ext cx="849600" cy="770400"/>
          </a:xfrm>
          <a:prstGeom prst="snip1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89" name="Eine Ecke des Rechtecks schneiden 88">
            <a:extLst>
              <a:ext uri="{FF2B5EF4-FFF2-40B4-BE49-F238E27FC236}">
                <a16:creationId xmlns:a16="http://schemas.microsoft.com/office/drawing/2014/main" id="{011C7E25-296E-FC46-9285-3A432B00463F}"/>
              </a:ext>
            </a:extLst>
          </p:cNvPr>
          <p:cNvSpPr/>
          <p:nvPr/>
        </p:nvSpPr>
        <p:spPr>
          <a:xfrm>
            <a:off x="9555721" y="-663077"/>
            <a:ext cx="849600" cy="770400"/>
          </a:xfrm>
          <a:prstGeom prst="snip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90" name="Eine Ecke des Rechtecks schneiden 89">
            <a:extLst>
              <a:ext uri="{FF2B5EF4-FFF2-40B4-BE49-F238E27FC236}">
                <a16:creationId xmlns:a16="http://schemas.microsoft.com/office/drawing/2014/main" id="{AAB6A912-4CE8-7640-AF17-A5A7018E292D}"/>
              </a:ext>
            </a:extLst>
          </p:cNvPr>
          <p:cNvSpPr/>
          <p:nvPr/>
        </p:nvSpPr>
        <p:spPr>
          <a:xfrm>
            <a:off x="10775745" y="-654941"/>
            <a:ext cx="849600" cy="770400"/>
          </a:xfrm>
          <a:prstGeom prst="snip1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91" name="Eine Ecke des Rechtecks schneiden 90">
            <a:extLst>
              <a:ext uri="{FF2B5EF4-FFF2-40B4-BE49-F238E27FC236}">
                <a16:creationId xmlns:a16="http://schemas.microsoft.com/office/drawing/2014/main" id="{D508C240-A0A7-B742-8127-649C3D58AD88}"/>
              </a:ext>
            </a:extLst>
          </p:cNvPr>
          <p:cNvSpPr/>
          <p:nvPr/>
        </p:nvSpPr>
        <p:spPr>
          <a:xfrm>
            <a:off x="8334990" y="-618380"/>
            <a:ext cx="849600" cy="770400"/>
          </a:xfrm>
          <a:prstGeom prst="snip1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92" name="Eine Ecke des Rechtecks schneiden 91">
            <a:extLst>
              <a:ext uri="{FF2B5EF4-FFF2-40B4-BE49-F238E27FC236}">
                <a16:creationId xmlns:a16="http://schemas.microsoft.com/office/drawing/2014/main" id="{EF6494D8-807D-8149-8BA2-5A20F0F45BA9}"/>
              </a:ext>
            </a:extLst>
          </p:cNvPr>
          <p:cNvSpPr/>
          <p:nvPr/>
        </p:nvSpPr>
        <p:spPr>
          <a:xfrm>
            <a:off x="9626235" y="-612938"/>
            <a:ext cx="849600" cy="770400"/>
          </a:xfrm>
          <a:prstGeom prst="snip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93" name="Eine Ecke des Rechtecks schneiden 92">
            <a:extLst>
              <a:ext uri="{FF2B5EF4-FFF2-40B4-BE49-F238E27FC236}">
                <a16:creationId xmlns:a16="http://schemas.microsoft.com/office/drawing/2014/main" id="{4555B37E-6D2F-3E4B-AD67-0D50816CC911}"/>
              </a:ext>
            </a:extLst>
          </p:cNvPr>
          <p:cNvSpPr/>
          <p:nvPr/>
        </p:nvSpPr>
        <p:spPr>
          <a:xfrm>
            <a:off x="10846259" y="-604802"/>
            <a:ext cx="849600" cy="770400"/>
          </a:xfrm>
          <a:prstGeom prst="snip1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94" name="Eine Ecke des Rechtecks schneiden 93">
            <a:extLst>
              <a:ext uri="{FF2B5EF4-FFF2-40B4-BE49-F238E27FC236}">
                <a16:creationId xmlns:a16="http://schemas.microsoft.com/office/drawing/2014/main" id="{A251FE77-7FCF-5747-8DA0-0A068D2BC9D8}"/>
              </a:ext>
            </a:extLst>
          </p:cNvPr>
          <p:cNvSpPr/>
          <p:nvPr/>
        </p:nvSpPr>
        <p:spPr>
          <a:xfrm>
            <a:off x="8405504" y="-568241"/>
            <a:ext cx="849600" cy="770400"/>
          </a:xfrm>
          <a:prstGeom prst="snip1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95" name="Eine Ecke des Rechtecks schneiden 94">
            <a:extLst>
              <a:ext uri="{FF2B5EF4-FFF2-40B4-BE49-F238E27FC236}">
                <a16:creationId xmlns:a16="http://schemas.microsoft.com/office/drawing/2014/main" id="{6B10F29A-4F23-5243-B3F1-C06AE45EEDE2}"/>
              </a:ext>
            </a:extLst>
          </p:cNvPr>
          <p:cNvSpPr/>
          <p:nvPr/>
        </p:nvSpPr>
        <p:spPr>
          <a:xfrm>
            <a:off x="9696749" y="-562799"/>
            <a:ext cx="849600" cy="770400"/>
          </a:xfrm>
          <a:prstGeom prst="snip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96" name="Eine Ecke des Rechtecks schneiden 95">
            <a:extLst>
              <a:ext uri="{FF2B5EF4-FFF2-40B4-BE49-F238E27FC236}">
                <a16:creationId xmlns:a16="http://schemas.microsoft.com/office/drawing/2014/main" id="{F97BB19E-161C-5B4B-AEA4-043A56426087}"/>
              </a:ext>
            </a:extLst>
          </p:cNvPr>
          <p:cNvSpPr/>
          <p:nvPr/>
        </p:nvSpPr>
        <p:spPr>
          <a:xfrm>
            <a:off x="10916773" y="-554663"/>
            <a:ext cx="849600" cy="770400"/>
          </a:xfrm>
          <a:prstGeom prst="snip1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97" name="Eine Ecke des Rechtecks schneiden 96">
            <a:extLst>
              <a:ext uri="{FF2B5EF4-FFF2-40B4-BE49-F238E27FC236}">
                <a16:creationId xmlns:a16="http://schemas.microsoft.com/office/drawing/2014/main" id="{13FE0F10-E947-2E44-9751-FDB39937E041}"/>
              </a:ext>
            </a:extLst>
          </p:cNvPr>
          <p:cNvSpPr/>
          <p:nvPr/>
        </p:nvSpPr>
        <p:spPr>
          <a:xfrm>
            <a:off x="8476018" y="-518102"/>
            <a:ext cx="849600" cy="770400"/>
          </a:xfrm>
          <a:prstGeom prst="snip1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98" name="Eine Ecke des Rechtecks schneiden 97">
            <a:extLst>
              <a:ext uri="{FF2B5EF4-FFF2-40B4-BE49-F238E27FC236}">
                <a16:creationId xmlns:a16="http://schemas.microsoft.com/office/drawing/2014/main" id="{B4FC3A69-E687-8144-A433-E2DE8F97CC23}"/>
              </a:ext>
            </a:extLst>
          </p:cNvPr>
          <p:cNvSpPr/>
          <p:nvPr/>
        </p:nvSpPr>
        <p:spPr>
          <a:xfrm>
            <a:off x="9767263" y="-512660"/>
            <a:ext cx="849600" cy="770400"/>
          </a:xfrm>
          <a:prstGeom prst="snip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99" name="Eine Ecke des Rechtecks schneiden 98">
            <a:extLst>
              <a:ext uri="{FF2B5EF4-FFF2-40B4-BE49-F238E27FC236}">
                <a16:creationId xmlns:a16="http://schemas.microsoft.com/office/drawing/2014/main" id="{5AD8714A-6250-A24D-B620-52709F1E2BAD}"/>
              </a:ext>
            </a:extLst>
          </p:cNvPr>
          <p:cNvSpPr/>
          <p:nvPr/>
        </p:nvSpPr>
        <p:spPr>
          <a:xfrm>
            <a:off x="10987287" y="-504524"/>
            <a:ext cx="849600" cy="770400"/>
          </a:xfrm>
          <a:prstGeom prst="snip1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100" name="Eine Ecke des Rechtecks schneiden 99">
            <a:extLst>
              <a:ext uri="{FF2B5EF4-FFF2-40B4-BE49-F238E27FC236}">
                <a16:creationId xmlns:a16="http://schemas.microsoft.com/office/drawing/2014/main" id="{E3E05A0A-223F-E148-A9FD-95D57F5FA7BA}"/>
              </a:ext>
            </a:extLst>
          </p:cNvPr>
          <p:cNvSpPr/>
          <p:nvPr/>
        </p:nvSpPr>
        <p:spPr>
          <a:xfrm>
            <a:off x="8546532" y="-467963"/>
            <a:ext cx="849600" cy="770400"/>
          </a:xfrm>
          <a:prstGeom prst="snip1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101" name="Eine Ecke des Rechtecks schneiden 100">
            <a:extLst>
              <a:ext uri="{FF2B5EF4-FFF2-40B4-BE49-F238E27FC236}">
                <a16:creationId xmlns:a16="http://schemas.microsoft.com/office/drawing/2014/main" id="{474622E7-FEFC-6F47-BF90-AA045FAA5448}"/>
              </a:ext>
            </a:extLst>
          </p:cNvPr>
          <p:cNvSpPr/>
          <p:nvPr/>
        </p:nvSpPr>
        <p:spPr>
          <a:xfrm>
            <a:off x="9837777" y="-462521"/>
            <a:ext cx="849600" cy="770400"/>
          </a:xfrm>
          <a:prstGeom prst="snip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102" name="Eine Ecke des Rechtecks schneiden 101">
            <a:extLst>
              <a:ext uri="{FF2B5EF4-FFF2-40B4-BE49-F238E27FC236}">
                <a16:creationId xmlns:a16="http://schemas.microsoft.com/office/drawing/2014/main" id="{3FF2DABC-CACF-7441-BF39-2E5F4E387EB5}"/>
              </a:ext>
            </a:extLst>
          </p:cNvPr>
          <p:cNvSpPr/>
          <p:nvPr/>
        </p:nvSpPr>
        <p:spPr>
          <a:xfrm>
            <a:off x="11057801" y="-454385"/>
            <a:ext cx="849600" cy="770400"/>
          </a:xfrm>
          <a:prstGeom prst="snip1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103" name="Eine Ecke des Rechtecks schneiden 102">
            <a:extLst>
              <a:ext uri="{FF2B5EF4-FFF2-40B4-BE49-F238E27FC236}">
                <a16:creationId xmlns:a16="http://schemas.microsoft.com/office/drawing/2014/main" id="{A0DA1CB4-4492-AC46-96C0-07827B7E10EB}"/>
              </a:ext>
            </a:extLst>
          </p:cNvPr>
          <p:cNvSpPr/>
          <p:nvPr/>
        </p:nvSpPr>
        <p:spPr>
          <a:xfrm>
            <a:off x="8617046" y="-417824"/>
            <a:ext cx="849600" cy="770400"/>
          </a:xfrm>
          <a:prstGeom prst="snip1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104" name="Eine Ecke des Rechtecks schneiden 103">
            <a:extLst>
              <a:ext uri="{FF2B5EF4-FFF2-40B4-BE49-F238E27FC236}">
                <a16:creationId xmlns:a16="http://schemas.microsoft.com/office/drawing/2014/main" id="{AA48C840-CF29-094A-AB4E-67CE1124994A}"/>
              </a:ext>
            </a:extLst>
          </p:cNvPr>
          <p:cNvSpPr/>
          <p:nvPr/>
        </p:nvSpPr>
        <p:spPr>
          <a:xfrm>
            <a:off x="9908291" y="-412382"/>
            <a:ext cx="849600" cy="770400"/>
          </a:xfrm>
          <a:prstGeom prst="snip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105" name="Eine Ecke des Rechtecks schneiden 104">
            <a:extLst>
              <a:ext uri="{FF2B5EF4-FFF2-40B4-BE49-F238E27FC236}">
                <a16:creationId xmlns:a16="http://schemas.microsoft.com/office/drawing/2014/main" id="{7D1A6BFA-75E6-594E-AF30-DEC5D23D6BBF}"/>
              </a:ext>
            </a:extLst>
          </p:cNvPr>
          <p:cNvSpPr/>
          <p:nvPr/>
        </p:nvSpPr>
        <p:spPr>
          <a:xfrm>
            <a:off x="11128315" y="-404246"/>
            <a:ext cx="849600" cy="770400"/>
          </a:xfrm>
          <a:prstGeom prst="snip1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106" name="Eine Ecke des Rechtecks schneiden 105">
            <a:extLst>
              <a:ext uri="{FF2B5EF4-FFF2-40B4-BE49-F238E27FC236}">
                <a16:creationId xmlns:a16="http://schemas.microsoft.com/office/drawing/2014/main" id="{CC99F391-DD9A-A548-845B-D42FC66469DA}"/>
              </a:ext>
            </a:extLst>
          </p:cNvPr>
          <p:cNvSpPr/>
          <p:nvPr/>
        </p:nvSpPr>
        <p:spPr>
          <a:xfrm>
            <a:off x="8687560" y="-367685"/>
            <a:ext cx="849600" cy="770400"/>
          </a:xfrm>
          <a:prstGeom prst="snip1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107" name="Eine Ecke des Rechtecks schneiden 106">
            <a:extLst>
              <a:ext uri="{FF2B5EF4-FFF2-40B4-BE49-F238E27FC236}">
                <a16:creationId xmlns:a16="http://schemas.microsoft.com/office/drawing/2014/main" id="{7B6E76AD-AADB-5747-944B-CC7C9C44252C}"/>
              </a:ext>
            </a:extLst>
          </p:cNvPr>
          <p:cNvSpPr/>
          <p:nvPr/>
        </p:nvSpPr>
        <p:spPr>
          <a:xfrm>
            <a:off x="9978805" y="-362243"/>
            <a:ext cx="849600" cy="770400"/>
          </a:xfrm>
          <a:prstGeom prst="snip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108" name="Eine Ecke des Rechtecks schneiden 107">
            <a:extLst>
              <a:ext uri="{FF2B5EF4-FFF2-40B4-BE49-F238E27FC236}">
                <a16:creationId xmlns:a16="http://schemas.microsoft.com/office/drawing/2014/main" id="{3F08E51A-E4EA-8C43-B1B9-DB7AEB40AE6B}"/>
              </a:ext>
            </a:extLst>
          </p:cNvPr>
          <p:cNvSpPr/>
          <p:nvPr/>
        </p:nvSpPr>
        <p:spPr>
          <a:xfrm>
            <a:off x="11198829" y="-354107"/>
            <a:ext cx="849600" cy="770400"/>
          </a:xfrm>
          <a:prstGeom prst="snip1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109" name="Eine Ecke des Rechtecks schneiden 108">
            <a:extLst>
              <a:ext uri="{FF2B5EF4-FFF2-40B4-BE49-F238E27FC236}">
                <a16:creationId xmlns:a16="http://schemas.microsoft.com/office/drawing/2014/main" id="{A2700879-49D3-104E-9BE5-14353763B0A5}"/>
              </a:ext>
            </a:extLst>
          </p:cNvPr>
          <p:cNvSpPr/>
          <p:nvPr/>
        </p:nvSpPr>
        <p:spPr>
          <a:xfrm>
            <a:off x="8758074" y="-317546"/>
            <a:ext cx="849600" cy="770400"/>
          </a:xfrm>
          <a:prstGeom prst="snip1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110" name="Eine Ecke des Rechtecks schneiden 109">
            <a:extLst>
              <a:ext uri="{FF2B5EF4-FFF2-40B4-BE49-F238E27FC236}">
                <a16:creationId xmlns:a16="http://schemas.microsoft.com/office/drawing/2014/main" id="{9A2FBCD8-47DB-F945-8270-F3CE81E20B38}"/>
              </a:ext>
            </a:extLst>
          </p:cNvPr>
          <p:cNvSpPr/>
          <p:nvPr/>
        </p:nvSpPr>
        <p:spPr>
          <a:xfrm>
            <a:off x="10049319" y="-312104"/>
            <a:ext cx="849600" cy="770400"/>
          </a:xfrm>
          <a:prstGeom prst="snip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111" name="Eine Ecke des Rechtecks schneiden 110">
            <a:extLst>
              <a:ext uri="{FF2B5EF4-FFF2-40B4-BE49-F238E27FC236}">
                <a16:creationId xmlns:a16="http://schemas.microsoft.com/office/drawing/2014/main" id="{3F5105B7-5215-5948-9531-1C1468881EEC}"/>
              </a:ext>
            </a:extLst>
          </p:cNvPr>
          <p:cNvSpPr/>
          <p:nvPr/>
        </p:nvSpPr>
        <p:spPr>
          <a:xfrm>
            <a:off x="11269343" y="-303968"/>
            <a:ext cx="849600" cy="770400"/>
          </a:xfrm>
          <a:prstGeom prst="snip1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112" name="Eine Ecke des Rechtecks schneiden 111">
            <a:extLst>
              <a:ext uri="{FF2B5EF4-FFF2-40B4-BE49-F238E27FC236}">
                <a16:creationId xmlns:a16="http://schemas.microsoft.com/office/drawing/2014/main" id="{88978FAF-BFD8-2746-91BF-547DF28255D0}"/>
              </a:ext>
            </a:extLst>
          </p:cNvPr>
          <p:cNvSpPr/>
          <p:nvPr/>
        </p:nvSpPr>
        <p:spPr>
          <a:xfrm>
            <a:off x="8828588" y="-267407"/>
            <a:ext cx="849600" cy="770400"/>
          </a:xfrm>
          <a:prstGeom prst="snip1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113" name="Eine Ecke des Rechtecks schneiden 112">
            <a:extLst>
              <a:ext uri="{FF2B5EF4-FFF2-40B4-BE49-F238E27FC236}">
                <a16:creationId xmlns:a16="http://schemas.microsoft.com/office/drawing/2014/main" id="{66D9564C-D6EF-1446-9FF8-89CEACD7C8A4}"/>
              </a:ext>
            </a:extLst>
          </p:cNvPr>
          <p:cNvSpPr/>
          <p:nvPr/>
        </p:nvSpPr>
        <p:spPr>
          <a:xfrm>
            <a:off x="10119833" y="-261965"/>
            <a:ext cx="849600" cy="770400"/>
          </a:xfrm>
          <a:prstGeom prst="snip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114" name="Eine Ecke des Rechtecks schneiden 113">
            <a:extLst>
              <a:ext uri="{FF2B5EF4-FFF2-40B4-BE49-F238E27FC236}">
                <a16:creationId xmlns:a16="http://schemas.microsoft.com/office/drawing/2014/main" id="{618FEE6A-E487-7B4A-8DDB-DF77BD6895D6}"/>
              </a:ext>
            </a:extLst>
          </p:cNvPr>
          <p:cNvSpPr/>
          <p:nvPr/>
        </p:nvSpPr>
        <p:spPr>
          <a:xfrm>
            <a:off x="11339857" y="-253829"/>
            <a:ext cx="849600" cy="770400"/>
          </a:xfrm>
          <a:prstGeom prst="snip1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115" name="Eine Ecke des Rechtecks schneiden 114">
            <a:extLst>
              <a:ext uri="{FF2B5EF4-FFF2-40B4-BE49-F238E27FC236}">
                <a16:creationId xmlns:a16="http://schemas.microsoft.com/office/drawing/2014/main" id="{BF4F9FEF-A94D-9048-8197-25D671610B01}"/>
              </a:ext>
            </a:extLst>
          </p:cNvPr>
          <p:cNvSpPr/>
          <p:nvPr/>
        </p:nvSpPr>
        <p:spPr>
          <a:xfrm>
            <a:off x="8899102" y="-217268"/>
            <a:ext cx="849600" cy="770400"/>
          </a:xfrm>
          <a:prstGeom prst="snip1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116" name="Eine Ecke des Rechtecks schneiden 115">
            <a:extLst>
              <a:ext uri="{FF2B5EF4-FFF2-40B4-BE49-F238E27FC236}">
                <a16:creationId xmlns:a16="http://schemas.microsoft.com/office/drawing/2014/main" id="{F3E67CBE-FC03-4A4B-ADE4-B4059AC3E944}"/>
              </a:ext>
            </a:extLst>
          </p:cNvPr>
          <p:cNvSpPr/>
          <p:nvPr/>
        </p:nvSpPr>
        <p:spPr>
          <a:xfrm>
            <a:off x="10190347" y="-211826"/>
            <a:ext cx="849600" cy="770400"/>
          </a:xfrm>
          <a:prstGeom prst="snip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117" name="Eine Ecke des Rechtecks schneiden 116">
            <a:extLst>
              <a:ext uri="{FF2B5EF4-FFF2-40B4-BE49-F238E27FC236}">
                <a16:creationId xmlns:a16="http://schemas.microsoft.com/office/drawing/2014/main" id="{D601F576-5F18-774D-A55B-D94C4EBB915A}"/>
              </a:ext>
            </a:extLst>
          </p:cNvPr>
          <p:cNvSpPr/>
          <p:nvPr/>
        </p:nvSpPr>
        <p:spPr>
          <a:xfrm>
            <a:off x="11410371" y="-203690"/>
            <a:ext cx="849600" cy="770400"/>
          </a:xfrm>
          <a:prstGeom prst="snip1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118" name="Eine Ecke des Rechtecks schneiden 117">
            <a:extLst>
              <a:ext uri="{FF2B5EF4-FFF2-40B4-BE49-F238E27FC236}">
                <a16:creationId xmlns:a16="http://schemas.microsoft.com/office/drawing/2014/main" id="{D79C13A0-D806-6642-BB17-4E084FFD0063}"/>
              </a:ext>
            </a:extLst>
          </p:cNvPr>
          <p:cNvSpPr/>
          <p:nvPr/>
        </p:nvSpPr>
        <p:spPr>
          <a:xfrm>
            <a:off x="8969616" y="-167129"/>
            <a:ext cx="849600" cy="770400"/>
          </a:xfrm>
          <a:prstGeom prst="snip1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119" name="Eine Ecke des Rechtecks schneiden 118">
            <a:extLst>
              <a:ext uri="{FF2B5EF4-FFF2-40B4-BE49-F238E27FC236}">
                <a16:creationId xmlns:a16="http://schemas.microsoft.com/office/drawing/2014/main" id="{11490E2C-DD43-D24A-8DBB-D9DECDA5B88D}"/>
              </a:ext>
            </a:extLst>
          </p:cNvPr>
          <p:cNvSpPr/>
          <p:nvPr/>
        </p:nvSpPr>
        <p:spPr>
          <a:xfrm>
            <a:off x="10260861" y="-161687"/>
            <a:ext cx="849600" cy="770400"/>
          </a:xfrm>
          <a:prstGeom prst="snip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  <p:sp>
        <p:nvSpPr>
          <p:cNvPr id="120" name="Eine Ecke des Rechtecks schneiden 119">
            <a:extLst>
              <a:ext uri="{FF2B5EF4-FFF2-40B4-BE49-F238E27FC236}">
                <a16:creationId xmlns:a16="http://schemas.microsoft.com/office/drawing/2014/main" id="{9CBCCC3A-8261-B346-AEB4-9EF281246476}"/>
              </a:ext>
            </a:extLst>
          </p:cNvPr>
          <p:cNvSpPr/>
          <p:nvPr/>
        </p:nvSpPr>
        <p:spPr>
          <a:xfrm>
            <a:off x="11480885" y="-153551"/>
            <a:ext cx="849600" cy="770400"/>
          </a:xfrm>
          <a:prstGeom prst="snip1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pt-PT" sz="1100" dirty="0">
                <a:latin typeface="Arial Narrow" panose="020B0604020202020204" pitchFamily="34" charset="0"/>
                <a:cs typeface="Arial Narrow" panose="020B0604020202020204" pitchFamily="34" charset="0"/>
              </a:rPr>
              <a:t>Escreva sua ideia aqui</a:t>
            </a:r>
          </a:p>
        </p:txBody>
      </p:sp>
    </p:spTree>
    <p:extLst>
      <p:ext uri="{BB962C8B-B14F-4D97-AF65-F5344CB8AC3E}">
        <p14:creationId xmlns:p14="http://schemas.microsoft.com/office/powerpoint/2010/main" val="2837301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2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or-IN" noProof="1"/>
          </a:p>
        </p:txBody>
      </p:sp>
      <p:grpSp>
        <p:nvGrpSpPr>
          <p:cNvPr id="30" name="Group 24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or-IN" noProof="1"/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or-IN" noProof="1"/>
            </a:p>
          </p:txBody>
        </p:sp>
        <p:sp>
          <p:nvSpPr>
            <p:cNvPr id="28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or-IN" noProof="1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BF35BE7D-A46C-2A44-BE23-3BEF968BD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460" y="885651"/>
            <a:ext cx="3683540" cy="4624603"/>
          </a:xfrm>
        </p:spPr>
        <p:txBody>
          <a:bodyPr>
            <a:normAutofit/>
          </a:bodyPr>
          <a:lstStyle/>
          <a:p>
            <a:r>
              <a:rPr lang="or-IN" noProof="1">
                <a:solidFill>
                  <a:srgbClr val="FFFFFF"/>
                </a:solidFill>
              </a:rPr>
              <a:t>Sessão Virtual</a:t>
            </a:r>
            <a:br>
              <a:rPr lang="or-IN" noProof="1">
                <a:solidFill>
                  <a:srgbClr val="FFFFFF"/>
                </a:solidFill>
              </a:rPr>
            </a:br>
            <a:br>
              <a:rPr lang="or-IN" noProof="1">
                <a:solidFill>
                  <a:srgbClr val="FFFFFF"/>
                </a:solidFill>
              </a:rPr>
            </a:br>
            <a:r>
              <a:rPr lang="or-IN" noProof="1">
                <a:solidFill>
                  <a:srgbClr val="FFFFFF"/>
                </a:solidFill>
              </a:rPr>
              <a:t>Actividade 3.3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F785D0-220D-D647-BE80-71E38712C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or-IN" sz="1800" noProof="1">
                <a:solidFill>
                  <a:schemeClr val="accent1">
                    <a:lumMod val="75000"/>
                  </a:schemeClr>
                </a:solidFill>
              </a:rPr>
              <a:t>As notas das/dos) formandas/os são uma forma de expressar os conhecimentos e recomendações de cada pessoa.</a:t>
            </a:r>
          </a:p>
          <a:p>
            <a:pPr marL="0" indent="0">
              <a:buNone/>
            </a:pPr>
            <a:r>
              <a:rPr lang="or-IN" sz="1800" noProof="1">
                <a:solidFill>
                  <a:schemeClr val="accent1">
                    <a:lumMod val="75000"/>
                  </a:schemeClr>
                </a:solidFill>
              </a:rPr>
              <a:t>As/os participantes escrevem uma ideia (frase pequena) numa das caixas e arrastam as caixas para o centro da folha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A4FD5A6-7719-2049-8FDA-7AF32CF25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5528" y="6382512"/>
            <a:ext cx="6757416" cy="32004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or-IN" sz="1000" noProof="1"/>
              <a:t>GIZ – Deutsche Gesellschaft für Internationale Zusammenarbeit | CoResult.eu | Guião – Saúde – para Facilitadora/es</a:t>
            </a:r>
          </a:p>
        </p:txBody>
      </p:sp>
    </p:spTree>
    <p:extLst>
      <p:ext uri="{BB962C8B-B14F-4D97-AF65-F5344CB8AC3E}">
        <p14:creationId xmlns:p14="http://schemas.microsoft.com/office/powerpoint/2010/main" val="3491320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305</Words>
  <Application>Microsoft Macintosh PowerPoint</Application>
  <PresentationFormat>Breitbild</PresentationFormat>
  <Paragraphs>54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Office</vt:lpstr>
      <vt:lpstr>PowerPoint-Präsentation</vt:lpstr>
      <vt:lpstr>Sessão Virtual  Actividade 3.3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M.H. CoResult.eu</dc:creator>
  <cp:lastModifiedBy>M.H. CoResult.eu</cp:lastModifiedBy>
  <cp:revision>33</cp:revision>
  <dcterms:created xsi:type="dcterms:W3CDTF">2021-01-30T14:19:01Z</dcterms:created>
  <dcterms:modified xsi:type="dcterms:W3CDTF">2021-02-28T19:28:30Z</dcterms:modified>
</cp:coreProperties>
</file>