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9"/>
    <p:restoredTop sz="93322"/>
  </p:normalViewPr>
  <p:slideViewPr>
    <p:cSldViewPr snapToGrid="0" snapToObjects="1">
      <p:cViewPr varScale="1">
        <p:scale>
          <a:sx n="181" d="100"/>
          <a:sy n="181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31E959F-782B-0D42-8B05-F6AAB65645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9FAAFF-0660-564D-BDDD-9D3D45067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DC34-B887-C945-8D7C-09740FF48C86}" type="datetimeFigureOut">
              <a:rPr lang="pt-PT" smtClean="0"/>
              <a:t>25/02/21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29967C-C634-0242-A82C-08609A274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0EBF27-29DB-634D-A540-5310F119E8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1B247-834C-E246-8152-869D071AB9B5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05276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1:19.227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426 92 24575,'-71'2'0,"0"-1"0,12-2 0,10 4 0,12 16 0,20-9 0,-4 4 0,8-4 0,2 0 0,3-1 0,0-2 0,4 0 0,0-3 0,1 0 0,2-1 0,-1 0 0,0 0 0,1 0 0,-1-1 0,1 0 0,-1-1 0,2 1 0,-1 1 0,-1 1 0,-1 1 0,0 3 0,-1 0 0,1 0 0,-1 3 0,0-2 0,1 2 0,0 5 0,0-5 0,1 8 0,1-7 0,0 2 0,1 2 0,0-1 0,-1 2 0,1 2 0,0 0 0,0 1 0,0 2 0,1-1 0,1 0 0,0 0 0,0 0 0,2-1 0,-1 2 0,0-2 0,1-1 0,-1 3 0,2-2 0,-1 0 0,1 3 0,-1-3 0,3 2 0,-1-3 0,0-3 0,-1-1 0,2-1 0,-1-1 0,1 0 0,0-2 0,0-1 0,2 0 0,2 1 0,1-1 0,2 0 0,2 0 0,0 0 0,0 1 0,2-1 0,-2 0 0,2 0 0,2 1 0,1 1 0,1-1 0,6 6 0,-11-7 0,8 5 0,-12-8 0,-1 0 0,-1-1 0,0 2 0,1 2 0,1 0 0,3 1 0,-2-2 0,2-1 0,-3 0 0,-1-3 0,-3 0 0,0 1 0,-1-3 0,0 3 0,1-1 0,1 3 0,0 0 0,2 3 0,0-1 0,0 2 0,1 0 0,-1 3 0,1-1 0,1 6 0,2 3 0,0 3 0,2 5 0,2 2 0,0 3 0,6 6 0,-1 1 0,3-1 0,5 4 0,2-2 0,-1-2 0,5 3 0,-3-10 0,-1 0 0,-1-5 0,-3-3 0,-3-4 0,0 1 0,-3-4 0,-2-1 0,2 1 0,-2-1 0,0-3 0,1 4 0,-2-3 0,0 2 0,2 1 0,-1 0 0,-1 1 0,3 3 0,-1-1 0,1 3 0,4 2 0,-1-1 0,2 1 0,3-1 0,-3 0 0,0-2 0,2 2 0,-2-2 0,-1-1 0,4 2 0,-3-2 0,0-3 0,1 3 0,-5-7 0,-1 2 0,0-2 0,-5-2 0,-3 0 0,1 0 0,-3-2 0,1 1 0,3 1 0,-3 0 0,3 0 0,0 2 0,1-2 0,1 2 0,-2-1 0,1 0 0,-2 1 0,1-2 0,1 3 0,0-2 0,1 1 0,4 1 0,-1-2 0,-2 0 0,4 1 0,-3-1 0,0 0 0,1 1 0,-1-1 0,-3 0 0,3 0 0,-4-1 0,0-1 0,2 0 0,-4-2 0,0-1 0,2 2 0,-5-2 0,1 0 0,1 3 0,-1-3 0,1 1 0,0 0 0,-2 0 0,0-1 0,1 1 0,-1 0 0,0 0 0,-1 0 0,-1 0 0,-1-2 0,1 2 0,-1-2 0,1 1 0,0 0 0,-2-1 0,1-1 0,-1 2 0,-2-3 0,-1 1 0,0-2 0,-2 0 0,-1-2 0,-1 1 0,0-2 0,0 1 0,0-1 0,0 0 0,-1-1 0,1 1 0,-2-2 0,1 8 0,0-2 0,1 8 0,-1-4 0,1 1 0,0 3 0,2 1 0,-1 1 0,3 3 0,-1-1 0,0 3 0,3 1 0,-2-1 0,4 3 0,-2-3 0,2 4 0,0-3 0,1 0 0,0 1 0,0-4 0,0-1 0,1 1 0,0-1 0,0 0 0,2 1 0,-2-3 0,2 0 0,-1 0 0,1 0 0,0-1 0,1 3 0,0-2 0,0-1 0,2 0 0,0 1 0,0 0 0,4 1 0,0 1 0,1-1 0,5 4 0,-1-1 0,3-1 0,2 3 0,-1-3 0,-2 0 0,1 2 0,-4-3 0,2 2 0,1-1 0,-1 2 0,-1-4 0,3 4 0,-3-4 0,0-1 0,0 3 0,-3-4 0,1 3 0,1-1 0,-4-2 0,-1-1 0,0 1 0,-4-1 0,1 0 0,-1 2 0,0-1 0,-1 0 0,3 1 0,-1-2 0,0 1 0,1 1 0,-2-2 0,-2 0 0,1 1 0,-1 1 0,0-1 0,2 4 0,1-1 0,0 1 0,3 0 0,-1 0 0,0-3 0,1 3 0,-3-2 0,-1-1 0,1 3 0,-1-2 0,0 1 0,3 1 0,0-1 0,-2-1 0,1 1 0,-3-2 0,-1 1 0,0 0 0,-2-2 0,0 2 0,2-1 0,-2 1 0,0-2 0,0 2 0,-1-3 0,1 1 0,1-1 0,-2 1 0,2 0 0,-1 1 0,0-2 0,0 0 0,2 1 0,-1-1 0,1 2 0,-1-1 0,3 1 0,-2 0 0,2 1 0,2 1 0,-2-1 0,2 2 0,0 1 0,2 1 0,-1-2 0,4 3 0,-2-4 0,0 1 0,2 0 0,0-2 0,-1 1 0,2-1 0,-2-3 0,-1-2 0,2 0 0,-5-3 0,1-2 0,-4-2 0,-2-3 0,-2-1 0,1 0 0,-2 0 0,0-1 0,0 1 0,0-2 0,-2 0 0,2-1 0,-1 2 0,1-2 0,4 2 0,0-2 0,3 1 0,1 0 0,-3-1 0,1 2 0,0-2 0,1 1 0,-2 0 0,3 0 0,0 0 0,2-1 0,3 1 0,2 0 0,-2 0 0,2 0 0,-2-1 0,-2-1 0,2 0 0,-4 0 0,-2-1 0,-1 0 0,-3 0 0,-1-1 0,1 0 0,-2 1 0,-1-1 0,1 0 0,-2-1 0,0 0 0,1-1 0,0-1 0,0-2 0,1 1 0,-2 0 0,-2 1 0,0 0 0,-2 0 0,-1-1 0,2-1 0,-2-2 0,2 1 0,-1-2 0,-1 1 0,0-2 0,-2-1 0,0-1 0,-1-1 0,-1-2 0,0 0 0,-1 0 0,0-1 0,-1 0 0,-1 1 0,-2-2 0,-2 0 0,0-2 0,-1 1 0,-2 0 0,1 2 0,-2 0 0,-1 0 0,-5-1 0,1 0 0,-6-3 0,0 1 0,-4 0 0,-6-2 0,-2 0 0,-1 1 0,-5-4 0,0-2 0,0 2 0,-10-7 0,3 2 0,-2 0 0,-4-6 0,7 6 0,-1 0 0,1 2 0,6 1 0,1 3 0,3-2 0,7 4 0,1 2 0,1-3 0,2 4 0,3-1 0,-2 0 0,2-1 0,-4-1 0,1-1 0,-1-1 0,4 2 0,-2-3 0,3 1 0,-1 0 0,-1-5 0,0 3 0,2-2 0,-4 0 0,3 2 0,-2 2 0,0-3 0,3 2 0,1 1 0,1 0 0,1 2 0,2 1 0,-2-2 0,2 4 0,-1 0 0,0 2 0,0 0 0,1 2 0,-2 0 0,2 3 0,0 0 0,1 2 0,0 1 0,0-1 0,-2 1 0,-2-2 0,-1 2 0,-6-3 0,0-1 0,-1-1 0,-4-3 0,2 2 0,2-1 0,-3-1 0,3-1 0,1 1 0,-3-3 0,2 2 0,-1-3 0,-2-1 0,2 1 0,-1 1 0,-2-2 0,3 2 0,1-1 0,-1 0 0,2 2 0,1-1 0,-2-1 0,2 1 0,0 1 0,-2-1 0,3 3 0,-3-1 0,0-1 0,-1 2 0,1-1 0,-3-1 0,4 0 0,-1 1 0,-1-3 0,2 1 0,-2-3 0,4 3 0,-1-2 0,2 1 0,0 2 0,-1-4 0,2 2 0,-3-1 0,0-3 0,-1 2 0,0 0 0,-2-2 0,2 4 0,0-2 0,0 0 0,2 1 0,2 2 0,-3-4 0,3 2 0,0-1 0,-1-1 0,-1 2 0,1 1 0,-2-1 0,4 4 0,1 0 0,2-1 0,0 2 0,2 1 0,-2-2 0,0 2 0,0-1 0,-2 0 0,1-2 0,0 2 0,-1-2 0,0 1 0,3 2 0,-3-3 0,1-1 0,-2 1 0,0-3 0,0 1 0,0 0 0,-2-3 0,-1 2 0,2 0 0,-4-2 0,4 2 0,-2-1 0,-1 0 0,1 1 0,1 1 0,-3-2 0,2 2 0,0 0 0,-1 0 0,3-1 0,-2 2 0,-1-4 0,-1 3 0,1 0 0,-3-2 0,1 2 0,1-1 0,-1 0 0,2 2 0,0-1 0,-2-2 0,1 1 0,0 1 0,-2-3 0,2 2 0,0 0 0,-2-2 0,2 4 0,-1-1 0,-1-2 0,2 2 0,2 1 0,-1-2 0,2 1 0,-1 0 0,0-3 0,0 3 0,1 0 0,-3-2 0,2 4 0,0-2 0,-1-2 0,0 0 0,0 0 0,-4-4 0,1 3 0,0-1 0,-1-1 0,3 4 0,2 0 0,-2-1 0,3 2 0,1-1 0,-1 0 0,4 2 0,-1 1 0,-1-3 0,-1 1 0,-6-8 0,2 2 0,-5-8 0,4 5 0,1 0 0,-2-3 0,5 5 0,-1-3 0,0 1 0,2 2 0,0 4 0,0-1 0,3 4 0,-1-3 0,0 0 0,0 1 0,2 1 0,-3-1 0,4 3 0,-1 1 0,-1 1 0,5 6 0,0 0 0,2 2 0,3 1 0,0 2 0,0-2 0,1 3 0,0-2 0,-1-1 0,0 0 0,1 0 0,-1 0 0,2 1 0,-1-1 0,1-1 0,0 0 0,0 0 0,1 3 0,1 0 0,0 1 0,0-1 0,-1 1 0,-1-3 0,0 0 0,-1-3 0,-2 1 0,1-2 0,-1 2 0,1 0 0,1 1 0,0-1 0,1 3 0,0-1 0,1 1 0,0 0 0,0-1 0,1 1 0,0 1 0,-1 0 0,2 0 0,-1 2 0,2 0 0,0 2 0,1 2 0,1-1 0,-1 1 0,0 0 0,0 0 0,0 1 0,0-1 0,0-1 0,0 1 0,-1-1 0,-1-3 0,0 0 0,0 0 0,1 1 0,0 1 0,1 1 0,0 0 0,0 1 0,0 1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58.239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0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59.445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5 24575,'16'-1'0,"11"-1"0,10 2 0,7-1 0,9 1 0,-9 0 0,1 1 0,-13-1 0,-3 1 0,-9-1 0,3 1 0,-3 0 0,6-1 0,-4 0 0,8 0 0,-6 0 0,3 0 0,-4 0 0,-3-1 0,-5 0 0,-3 1 0,-3-1 0,-2 1 0,0-1 0,-4 1 0,-1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00.778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0 24575,'27'0'0,"8"2"0,8-1 0,0 1 0,4 0 0,-11-1 0,-5 2 0,-2-2 0,-4-1 0,-1-1 0,3 1 0,-4-1 0,2 0 0,-6 1 0,-1 0 0,-8 0 0,-2 0 0,-4 0 0,-3 0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02.174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1 24575,'32'2'0,"15"0"0,4-1 0,9 0 0,4-1 0,-10 2 0,-5-2 0,-7 2 0,-14-2 0,-6 0 0,-3 0 0,-6 0 0,-1 0 0,-1 1 0,-4-1 0,1 0 0,-1 0 0,1 0 0,-3 1 0,0-1 0,-5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03.987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0 24575,'21'3'0,"9"-1"0,9 0 0,14 1 0,-2-1 0,3-1 0,-3 0 0,-7 0 0,-11-1 0,-5 0 0,-12 0 0,-3 0 0,-5 0 0,-5 0 0,2 0 0,-3 0 0,2 0 0,-2 0 0,2 0 0,0 0 0,1 0 0,0-1 0,-1 1 0,0 0 0,-3 0 0,3 0 0,-1 0 0,1 0 0,-1 1 0,0-1 0,2 3 0,-2-2 0,1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05.548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1 24575,'29'0'0,"6"0"0,4 1 0,11-1 0,-6 1 0,-1-1 0,-6 0 0,-8 0 0,-1 0 0,-2 0 0,1 2 0,-1-2 0,5 1 0,-1-1 0,-2-1 0,1 1 0,-7-1 0,-1 1 0,-5 0 0,-3 1 0,-3-1 0,0 0 0,-2 0 0,0 0 0,1 0 0,-1 1 0,0-1 0,0 1 0,-2-1 0,0 0 0,-2 0 0,-1 0 0,-1 1 0,-1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06.887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10 24575,'37'-3'0,"5"2"0,11-1 0,7 1 0,-10 0 0,-3 0 0,-6 1 0,-9 0 0,-3 0 0,1 0 0,-5 1 0,0 0 0,1 0 0,-2-1 0,-1 0 0,1 0 0,-4 1 0,-2-1 0,-3 0 0,-7 0 0,-2 0 0,-5 1 0,1-1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08.769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45 24575,'53'-6'0,"-2"-1"0,-8 2 0,-1-1 0,-4 2 0,-5 0 0,-3 2 0,-9-1 0,-4 3 0,-3-1 0,-2 0 0,0 1 0,2-1 0,0 0 0,1 1 0,3 0 0,1 0 0,-2-1 0,2 1 0,-2-1 0,1 1 0,0 0 0,-4-1 0,-3 1 0,-3 0 0,-3 0 0,-2 0 0,8 4 0,-8-3 0,7 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10.006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84 24575,'14'-5'0,"7"-1"0,8 2 0,4-1 0,10 0 0,-4 1 0,2 1 0,1-2 0,-7 3 0,-1-2 0,3 1 0,-5-1 0,0 1 0,-2-2 0,-6 1 0,-3 0 0,-5 1 0,-3 0 0,-4 1 0,2 0 0,-3 0 0,0 1 0,0-1 0,-1 1 0,-2 1 0,1-1 0,-2 1 0,0-1 0,-1 1 0,0 1 0,1 0 0,3 1 0,7 1 0,-7-1 0,4 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11.649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76 24575,'27'-12'0,"6"-1"0,6 7 0,3-2 0,6 4 0,0 0 0,6 0 0,-3 0 0,5 1 0,-2-1 0,-5 2 0,0-1 0,-12 2 0,-6 0 0,-3 0 0,-9 1 0,2-1 0,-5 0 0,1 1 0,-7-1 0,-3 1 0,-2-1 0,4 1 0,2 0 0,2-1 0,-3 1 0,-3-1 0,-2 1 0,-2 0 0,-2 1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20.819"/>
    </inkml:context>
    <inkml:brush xml:id="br0">
      <inkml:brushProperty name="width" value="0.2" units="cm"/>
      <inkml:brushProperty name="height" value="1.2" units="cm"/>
      <inkml:brushProperty name="color" value="#FFC114"/>
      <inkml:brushProperty name="inkEffects" value="pencil"/>
    </inkml:brush>
  </inkml:definitions>
  <inkml:trace contextRef="#ctx0" brushRef="#br0">143 375 16383,'37'60'0,"-12"-20"0,7 8 0,-14-24 0,-4-5 0,0 0 0,-2-3 0,-1 1 0,-2-4 0,-1 3 0,0-1 0,-2-2 0,1 0 0,-3-3 0,1-1 0,0 0 0,0 0 0,1-1 0,1 3 0,0-1 0,1 0 0,0 1 0,-1-1 0,0 1 0,0 0 0,-1-2 0,0 0 0,-2-2 0,1-1 0,-1 0 0,-1 0 0,0-2 0,0 1 0,1 0 0,-1-1 0,0 1 0,-1-2 0,2 2 0,1 1 0,-1-1 0,1 2 0,1 0 0,1 2 0,0 0 0,2 4 0,-1-1 0,1 2 0,0-1 0,1 0 0,-2-1 0,6 6 0,-5-5 0,4 4 0,-4-5 0,-1-3 0,2 2 0,-2-1 0,0-1 0,2 1 0,-3-1 0,3 1 0,-2-1 0,0 1 0,1-1 0,2 2 0,-1-1 0,1-1 0,1 3 0,1-1 0,1 1 0,0 2 0,2-1 0,-2 0 0,2 1 0,-1-2 0,-1 0 0,1 1 0,-2-1 0,1-1 0,-1 0 0,0 0 0,-1-1 0,3 1 0,-3-2 0,1 1 0,2 0 0,-3-2 0,2 2 0,-1-1 0,0 2 0,0-2 0,1 3 0,0-2 0,-1 1 0,3 1 0,-1 0 0,7 5 0,-5-3 0,3 1 0,-6-4 0,1-1 0,-1-1 0,2 2 0,1 0 0,0 0 0,1 2 0,0-2 0,-3 0 0,3-1 0,-3 0 0,2 0 0,-1 1 0,1 1 0,0-1 0,4 3 0,0 0 0,1 0 0,2 2 0,-1 1 0,1 0 0,4 3 0,-4 0 0,2 1 0,1 3 0,-2-1 0,1 1 0,1 2 0,-1-1 0,-2-1 0,2 1 0,-3-3 0,-3-1 0,1 2 0,-6-5 0,0 2 0,0-1 0,-3-1 0,0-1 0,-1 0 0,-2-1 0,2-1 0,-1 2 0,2 3 0,-2-4 0,1 4 0,-4-7 0,0 0 0,0-2 0,-1 0 0,1 1 0,0-1 0,-1 1 0,1 1 0,-1-1 0,1 1 0,2 1 0,-2-2 0,2 0 0,-1 1 0,1-1 0,-1 0 0,1 2 0,0-3 0,-1 1 0,1-1 0,0 0 0,0-1 0,0 1 0,1-1 0,-1 0 0,2 0 0,-1 1 0,0-1 0,2 2 0,-1-1 0,0 0 0,2-1 0,-1 1 0,1-2 0,-1 1 0,0 0 0,-1-2 0,1 2 0,-1-2 0,-1 0 0,2 1 0,-1-1 0,-1 0 0,2-1 0,-2 1 0,1-1 0,0 0 0,-2 0 0,1-1 0,0 2 0,-2-1 0,1 0 0,2 1 0,-3-1 0,3 1 0,-1 1 0,0-1 0,0 0 0,0 1 0,0-1 0,-1 0 0,-1 0 0,1 0 0,-2-1 0,2 0 0,-2 0 0,-1-1 0,2-1 0,-3 0 0,2 0 0,-3-1 0,0-1 0,0 1 0,0 0 0,0 0 0,1 2 0,-1-2 0,2 2 0,0 2 0,0-1 0,2 3 0,-1 0 0,1 1 0,0 2 0,0 0 0,1 1 0,0 1 0,1 0 0,0 3 0,2 1 0,0 1 0,1 1 0,0-1 0,1 2 0,1-1 0,0 0 0,2 3 0,0-1 0,-1 0 0,4 4 0,-1-3 0,-1 0 0,3 1 0,-1-2 0,-1-2 0,5 4 0,-2-4 0,-2 1 0,4 0 0,-4-2 0,0 0 0,4 0 0,-3-2 0,1 0 0,0 1 0,-2-3 0,0 1 0,1 0 0,0-1 0,-2 2 0,5 0 0,-3 1 0,2 0 0,1 2 0,-2 0 0,3 0 0,2 3 0,-1-2 0,1 0 0,2 0 0,-4-1 0,1-2 0,-2 4 0,-2-4 0,-1 1 0,-1-1 0,-2-1 0,0-1 0,-1 0 0,-2-3 0,-2 0 0,1 0 0,-2-1 0,-1-1 0,0 1 0,-1-2 0,0 0 0,0 0 0,0-1 0,-1 0 0,1 1 0,-1-1 0,-1-1 0,2 1 0,-1-1 0,0 0 0,3 3 0,-2-2 0,1 2 0,1 1 0,1-1 0,0 1 0,1 0 0,0-1 0,-1 0 0,3-1 0,-2 1 0,0 0 0,3 2 0,-1 2 0,2-1 0,1 3 0,0 0 0,-1 0 0,3 2 0,-3 1 0,1 0 0,1 4 0,-3-6 0,0 1 0,-3-2 0,-4-3 0,-1-2 0,-3-5 0,-3-4 0,0-1 0,13 26 0,6 9 0,11 18 0,-3-4 0,-6-13 0,-5-6 0,0-4 0,-3-3 0,-1-2 0,1 2 0,-1 0 0,1-1 0,1 5 0,-1-4 0,1 0 0,1 0 0,-3-5 0,0 1 0,-2-3 0,-1-3 0,-1-2 0,0 0 0,-1-2 0,-1 0 0,0 1 0,-1-1 0,2 1 0,1 1 0,1 0 0,0 0 0,4 2 0,-1 0 0,1-1 0,3 2 0,-2-2 0,2 1 0,1 2 0,0-1 0,2 1 0,4 2 0,0-2 0,2 0 0,1-2 0,-3-3 0,-3-1 0,2-2 0,-6-1 0,1 1 0,-2-1 0,0 1 0,0-1 0,5 5 0,-2-1 0,1 0 0,2 2 0,-1-2 0,1 2 0,4 0 0,0-1 0,2 1 0,3 2 0,-3 1 0,-2 0 0,1 3 0,-3-1 0,1 0 0,4 5 0,-1-2 0,1 1 0,2 1 0,-5-2 0,0-2 0,1 3 0,-4-4 0,0 0 0,0 1 0,-2-2 0,0 3 0,-1-2 0,0 2 0,-3-1 0,0-2 0,-2 0 0,-1-1 0,-1-1 0,2 1 0,-3-4 0,1-1 0,0 1 0,-1-3 0,0 1 0,3-1 0,-1-1 0,1 2 0,2 1 0,1 0 0,1-1 0,2 2 0,-2 0 0,2 2 0,2 0 0,-1 1 0,0-1 0,1 3 0,0 1 0,-2 0 0,4 3 0,0-2 0,-4 0 0,5 1 0,-5 1 0,-1-2 0,2 5 0,-5-5 0,0 2 0,-1 0 0,0-1 0,-3-2 0,3 3 0,-4-4 0,1 3 0,1 1 0,-2-2 0,1-1 0,-3 0 0,-2-4 0,0-3 0,-2 0 0,-1-3 0,0 1 0,2-1 0,-1 0 0,0 1 0,1 1 0,-1-1 0,1 1 0,1-1 0,0 1 0,-1-1 0,3 0 0,-1 0 0,0-2 0,2 5 0,2-1 0,1 2 0,2 4 0,-1-1 0,2 2 0,0 1 0,2-1 0,-2 0 0,5 1 0,-2 1 0,-1-1 0,2 3 0,-4-3 0,0 0 0,1 1 0,-3-1 0,0-1 0,-1 1 0,-2-1 0,-1-2 0,3 2 0,-3 0 0,3 0 0,0 2 0,1-1 0,-1-2 0,1 1 0,-2-3 0,-2-1 0,1 2 0,-2-1 0,2 1 0,1 2 0,1 1 0,0 1 0,2 0 0,0-1 0,-1-2 0,3 0 0,-2 0 0,1-1 0,1 1 0,-2-1 0,2-1 0,0 3 0,-1-3 0,-1 2 0,2 0 0,-2-1 0,2 0 0,1 2 0,0-2 0,1 1 0,2 0 0,-1 0 0,0-2 0,-2 2 0,0-3 0,-2-1 0,2 2 0,0-2 0,-1 2 0,3 2 0,0-1 0,-2 1 0,2 0 0,-2-1 0,-1 0 0,2 2 0,-1 0 0,0 0 0,0 2 0,-1-1 0,-1-1 0,4 3 0,-2-5 0,0 1 0,1-1 0,-4-3 0,-1-1 0,0 0 0,-3-2 0,0 0 0,-1 2 0,1-1 0,-2 0 0,4 3 0,0-2 0,0 1 0,2 2 0,-1-3 0,-2 2 0,3 0 0,-2-1 0,0 1 0,2 2 0,-3-1 0,2 0 0,1 2 0,-1-1 0,1-1 0,0 2 0,0-1 0,0 1 0,2 2 0,-1 0 0,0-1 0,1 1 0,0-2 0,0-1 0,-1-2 0,1-1 0,-3-2 0,3 1 0,-4 1 0,1-1 0,1 2 0,-3-1 0,2 0 0,1-1 0,-2-1 0,-1-2 0,2 2 0,-4-1 0,2 0 0,1 4 0,1 1 0,1 2 0,2 4 0,0-3 0,-1 2 0,3 1 0,-3-1 0,-1-2 0,3 4 0,-4-4 0,1 2 0,1 2 0,-1-2 0,-2 2 0,3 2 0,-2-2 0,2 2 0,0 2 0,0-2 0,0-1 0,2 2 0,-1-2 0,-2-1 0,3 3 0,-4-5 0,2 1 0,0 1 0,0-1 0,-2-1 0,3 2 0,-2-4 0,0 0 0,3 1 0,-4-4 0,3 1 0,0-2 0,0-2 0,0 1 0,3 0 0,-1-1 0,0 0 0,1-2 0,-3-2 0,1 0 0,0 0 0,0 1 0,0-1 0,3 2 0,0-2 0,0 1 0,3-1 0,-2-1 0,-1-2 0,2-3 0,-3-2 0,1-1 0,5-1 0,-1-1 0,5 1 0,7-1 0,2 3 0,-11-2 0,0 1 0,-16-3 0,-3-1 0,-2 1 0,-6 0 0,-2-2 0,-2-3 0,1-4 0,-1-2 0,-1 5 0,1-1 0,0 7 0,3-4 0,1-1 0,1-2 0,3-1 0,3-5 0,2-3 0,2-3 0,-1-8 0,-6-5 0,-3-1 0,-4-7 0,-3 9 0,-4-5 0,-5-4 0,-3 0 0,0 2 0,-5 0 0,3 6 0,1 7 0,0 3 0,4 7 0,-1 1 0,3 1 0,0 0 0,1 0 0,-1 0 0,0 0 0,4 5 0,2 2 0,2 2 0,0 2 0,-1-1 0,-1 0 0,0 1 0,-2-2 0,-1-2 0,-3 1 0,-4-6 0,-5-1 0,-4-3 0,-6-7 0,-1 1 0,0 0 0,-2 0 0,4 3 0,-1 0 0,-4-4 0,2 5 0,0-1 0,-1-1 0,0 1 0,0-2 0,-2-1 0,5 3 0,1 1 0,2 1 0,6 5 0,0-1 0,1 2 0,2 1 0,3 2 0,-1-1 0,2 3 0,0-2 0,1 2 0,0-1 0,2 0 0,-2-2 0,1 0 0,-1-3 0,-3-3 0,-1-2 0,-2-1 0,-3-2 0,-1 0 0,-1 0 0,-3-3 0,0-1 0,-2 0 0,-1-2 0,-1 2 0,3 1 0,-2-1 0,2 2 0,1 1 0,-2-3 0,2 1 0,1 1 0,-1-1 0,5 3 0,-1-1 0,0-2 0,0 3 0,1 1 0,-2-2 0,2 3 0,1 1 0,-2-2 0,2 3 0,-2-1 0,0 0 0,1 1 0,0 1 0,1-2 0,-1 1 0,2-1 0,-4-3 0,1 2 0,0 0 0,0 0 0,1 1 0,3 1 0,-4-2 0,5 2 0,-3-1 0,0-3 0,0 0 0,-1 0 0,-3-1 0,2 0 0,1 1 0,-2-3 0,1 2 0,0 0 0,-2-1 0,1 2 0,0 1 0,-3-3 0,1 3 0,1-1 0,-4-2 0,1 1 0,0 0 0,-2 0 0,4 2 0,-3-1 0,2 1 0,-1-2 0,1 2 0,-1-1 0,1 0 0,2 0 0,-1-1 0,0-1 0,0 1 0,1 0 0,-2-1 0,2 3 0,1 1 0,-1-3 0,3 3 0,0-1 0,-1-2 0,3 2 0,-1-1 0,-1 1 0,8 4 0,-3-1 0,4 0 0,-1 0 0,1 2 0,3 0 0,-1 0 0,4 5 0,-4-5 0,-2-3 0,2 2 0,-6-7 0,3 5 0,2 2 0,-4 0 0,-1-2 0,-3 1 0,-4-5 0,1 2 0,-2-2 0,-4-2 0,4 3 0,-3-1 0,0 0 0,0 2 0,-1-1 0,-3-1 0,1 2 0,-1-2 0,-4 1 0,0-2 0,1 2 0,-3-3 0,3 2 0,-1-1 0,-3-2 0,1-1 0,1 0 0,-4-6 0,2 4 0,-1-3 0,-2 1 0,5 3 0,-2-2 0,-2-3 0,-1 1 0,2 0 0,-2 1 0,6 4 0,0 2 0,0-1 0,5 1 0,1 1 0,0-2 0,4 2 0,-1-1 0,2 0 0,2 1 0,1 2 0,0-2 0,3 0 0,0 1 0,0-3 0,1 1 0,0 1 0,-3-3 0,3 3 0,-3-1 0,0-2 0,0 1 0,0 0 0,-2-1 0,0-1 0,1 0 0,-3-2 0,-2-3 0,1 3 0,-5-6 0,2 5 0,0 2 0,-3-3 0,1 3 0,-1-1 0,-3-3 0,5 6 0,-1-2 0,2 3 0,1 1 0,3 2 0,0 0 0,4 4 0,2 1 0,2 3 0,3 0 0,1 3 0,-1-3 0,2 3 0,0-2 0,-2 0 0,1 1 0,0-1 0,-2 0 0,2-1 0,0 0 0,-3-3 0,0-2 0,-1 0 0,-2-4 0,-2 0 0,1-1 0,-6-3 0,4 2 0,-3 0 0,0-1 0,1 2 0,0 2 0,-1-2 0,1 4 0,0-1 0,-1-1 0,3 2 0,1 1 0,0 0 0,2 0 0,1 3 0,-1-4 0,5 4 0,-2 0 0,1-1 0,-1 1 0,2 0 0,-3-4 0,3 3 0,-1-1 0,-2-1 0,2 2 0,-2-1 0,0-1 0,-1 1 0,1-1 0,-2-1 0,-1-1 0,2 2 0,-5-3 0,4 3 0,-2 0 0,-3-3 0,0 0 0,0-1 0,-2-2 0,1 0 0,-2 1 0,1-3 0,0 2 0,2-1 0,-4-1 0,2 2 0,-1 0 0,-1-1 0,0 1 0,2-1 0,-5-1 0,4 2 0,0 1 0,0-2 0,1 1 0,2 1 0,-3-1 0,3 4 0,0 0 0,-1 0 0,4 2 0,-1 0 0,2 0 0,0 1 0,1-1 0,-3-4 0,2 2 0,0 0 0,-2-2 0,0 3 0,1-1 0,-4-2 0,2 2 0,-2-1 0,-2-2 0,3 2 0,-1 0 0,-1-2 0,2 2 0,0 0 0,-2-3 0,4 3 0,-3-3 0,2 0 0,0-1 0,1 2 0,-1-3 0,1 3 0,0 0 0,-2 0 0,1 2 0,1 0 0,-2 1 0,4 1 0,0 2 0,-1-3 0,3 5 0,0-2 0,2 2 0,2 1 0,0 1 0,-1-1 0,1 1 0,-1-1 0,-1-2 0,0 2 0,0 0 0,-3-1 0,1 0 0,-1-1 0,-2 0 0,2 0 0,-1 0 0,-3-3 0,1 1 0,-3-3 0,3 2 0,-2 0 0,3 2 0,-4-2 0,0 0 0,1 0 0,1 1 0,0 0 0,2 1 0,-1 1 0,0-1 0,2 1 0,-3-2 0,0 1 0,1 1 0,1 1 0,0 0 0,4 0 0,-1 1 0,-1-1 0,2 2 0,-2-2 0,0-3 0,-1-1 0,0 0 0,-5-3 0,3 1 0,-2 2 0,0-3 0,2 4 0,1 1 0,-1-2 0,2 3 0,1-1 0,-3 1 0,2 0 0,-10-6 0,6 3 0,-3 0 0,6 3 0,1 3 0,0-1 0,-2 1 0,2-1 0,1 2 0,-2-2 0,4 2 0,-1 0 0,-2-2 0,0 1 0,-1 0 0,-1-2 0,0 2 0,1 1 0,1-1 0,2 2 0,2 1 0,-2 0 0,3 1 0,-1 0 0,1-1 0,0 1 0,0 1 0,1-1 0,-1 0 0,0 1 0,0-2 0,-1 0 0,2 1 0,-3-2 0,1 2 0,-1-2 0,0 0 0,-2-3 0,1 1 0,-5-4 0,1 2 0,-4-4 0,-2-1 0,-1-1 0,0 0 0,-3-4 0,3 3 0,-1-1 0,0-1 0,3 4 0,-1-1 0,1-1 0,0 1 0,1 0 0,0 0 0,1 1 0,0 0 0,-2-2 0,2 0 0,-1 2 0,1-1 0,0 3 0,1-1 0,-2 1 0,3 2 0,3 1 0,-4-2 0,6 2 0,-3-2 0,-1-2 0,0 3 0,2-1 0,-1 1 0,3 1 0,-2 0 0,1-1 0,-2 0 0,4 1 0,-2-1 0,3 1 0,0 1 0,-1-4 0,-1 1 0,1-2 0,-3-2 0,1-1 0,1 0 0,-2-1 0,3 0 0,0 3 0,1-1 0,3 4 0,1 3 0,1 0 0,2 3 0,0-1 0,-1-1 0,0 1 0,3 1 0,-3 0 0,4 1 0,-3 0 0,1-1 0,0 1 0,0 0 0,-1-2 0,0 1 0,0-1 0,0-2 0,-1 1 0,0 0 0,0-1 0,0 3 0,1-1 0,-1 1 0,1 1 0,0 1 0,0 0 0,2 2 0,-1 1 0,2 3 0,0-1 0,0 3 0,0-2 0,-1 1 0,1 1 0,-1-1 0,0 1 0,-3-2 0,-2-1 0,0 1 0,-2-2 0,0 2 0,-1-1 0,0 1 0,1 0 0,1 2 0,1-1 0,0 1 0,-1 0 0,-1 0 0,1 0 0,0 0 0,-1-1 0,1 2 0,1-1 0,-1 1 0,4 0 0,0 1 0,1 0 0,-1 0 0,-1 1 0,-2 0 0,0 0 0,-2 1 0,-1-1 0,-3 3 0,1-1 0,-7 1 0,1 2 0,-4 0 0,1 2 0,-1 1 0,4-1 0,-4 2 0,4 0 0,-2 2 0,4-2 0,4 0 0,1-3 0,4 0 0,-1 1 0,3 1 0,1-1 0,1 3 0,1-2 0,1 1 0,2 1 0,1-1 0,1 0 0,2 6 0,1-1 0,3 5 0,1-3 0,2-1 0,1 1 0,-2-4 0,1 1 0,-2-4 0,-3-2 0,-1-2 0,-2-2 0,1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13.651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0 89 24575,'15'-1'0,"2"-1"0,2 1 0,1 0 0,6 0 0,3-1 0,4-1 0,9 0 0,0-1 0,0-1 0,5 1 0,-6-2 0,-1 1 0,3-2 0,-4 1 0,-1-1 0,1 0 0,-7 3 0,-2-2 0,-5 2 0,-6 1 0,-4 0 0,-2 2 0,-2 0 0,-2 1 0,0-1 0,-5 1 0,1-1 0,-4 2 0,0 3 0,-2 4 0,1 6 0,-1-5 0,-1-1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3:15.069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 11 24575,'15'2'0,"4"1"0,4-3 0,9-1 0,4 0 0,10-1 0,-5 1 0,8 0 0,-9 0 0,7 0 0,-5 1 0,4-3 0,-1 3 0,-5-2 0,-9 1 0,-7 0 0,-13 0 0,-5 1 0,-6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22:54:40.241"/>
    </inkml:context>
    <inkml:brush xml:id="br0">
      <inkml:brushProperty name="width" value="0.1" units="cm"/>
      <inkml:brushProperty name="height" value="0.2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0,'11'32,"1"-1,1-8,4 1,-1-5,1 1,0-3,1-2,0 0,3 1,0-1,-1-1,4 3,-5-3,3 2,2 0,1 0,-1 0,3 1,-1-2,-1 2,3-1,-6 1,6 2,-6-1,4 5,-4-3,-2 0,-1-1,-2-3,-1-1,0 2,0-2,-1 2,4 0,-1 0,0 1,3 1,-3 0,2 0,-2-1,-1-2,1-2,-2-1,-2-3,0 1,-1 1,4 2,-2 0,3 4,-5-6,-1 2,0-2,-1-2,2 1,-3 0,2-1,-1 3,1-1,1 1,1 4,1-2,-1 0,2 1,-2-2,0-1,1 4,-1-5,-2 3,1-2,-3-1,0 0,-1 0,-1-1,0 0,2 2,-1-1,1-1,0 1,-1-1,-1-1,0 2,1-2,-1 1,-1-1,1 0,-4-2,3 0,-2-1,0 0,1 1,0-1,-2 0,6 5,-5-4,4 4,-2-2,0 0,2 3,1 0,-1 0,0 2,1-2,-1-1,0 2,0-3,0 0,1 0,-2 1,2-2,0 2,0-2,-1 0,1 0,-1-2,1 0,-1 1,1 1,0 0,2 3,-1-1,2 1,-1 1,2 1,-2-1,3 4,-3-2,1 1,0 0,0 0,-1-1,3 0,-3 0,0 0,0 1,-1-2,0-1,1 1,-2-2,7 6,-5-5,2 4,-4-3,1 0,0 1,4 3,0 0,1 0,2 2,-2-2,2 1,-2-4,1 4,-1-1,0-1,3 4,-2-4,-1 2,1-1,-2-2,-2-1,1-1,-3-1,1-2,0 2,-2-1,1-2,-3 1,0-3,0 0,0 1,1-1,0 0,0 0,-2-1,0 0,0 2,0-2,1 0,0 2,-1 0,0-1,0 1,0-3,-1 1,2 0,-1 0,0-1,-1 0,0 0,-1 0,2 1,-2 0,2 1,-1-1,2 2,0 0,1 1,3 2,-1-1,4 4,-1 0,1 0,1 2,1 0,-1 0,3 2,-3-3,1 0,-1 2,-1-3,1 0,-1-1,-1 0,0-1,1 3,-1-2,1 1,2 1,-1-1,0 2,2 0,-1 1,0 1,4 1,-3 0,2-2,0 2,0 0,0 0,2 2,0-2,-1-1,4 3,-2-3,2 0,0 1,-1-2,-2-1,2 3,-2-4,0 1,2 1,-2-3,1 2,1-2,-2-1,-1-1,0 1,-1-1,0-1,3 2,-1-1,2 2,1 1,-1 0,0 1,2 2,-1-3,1 3,1 0,-1-1,-1 1,5 2,-3 0,2 2,1 2,0-1,-1-2,4 4,-2-4,0 2,3 0,-5-2,1 0,-1 2,-4-3,1-1,2 2,9 4,-6-2,7 3,-10-7,-4-3,3 1,-3-2,2 1,0 1,-2-1,0 1,2 3,-1-2,0 1,5 3,-2-1,5 2,3 1,-1 0,0-1,4 2,-4 0,-1-1,3 3,-5-4,0 2,1-1,-3-2,0-2,4 6,-3-4,1 0,0 0,-6-4,1-1,0 3,-2-4,0 2,0 1,-2-2,0 0,1 0,-2-2,-1 0,2 3,-3-4,0 2,0-2,-2 0,-2-2,1 3,-1-2,-1-1,0 0,-3-2,0-1,0 0,-1 0,0 0,1 1,-2-1,1 0,-2 0,1 0,-1 0,1 0,-1 2,0-1,1 3,1-2,0 2,2 0,-1 0,1 0,0 2,0 0,-1 0,1 3,1-1,-1 0,3 2,-3-3,2 1,0 0,-2 0,1-1,2 2,-2-2,0 0,0 2,-1-3,0 1,1 2,-2-1,0 1,1 2,0-1,-1 1,2 2,-3-4,2 2,-1 0,1-2,-1 2,2-1,-2 0,-1-2,3 2,-3-2,2 0,-1 0,2-1,-2 1,2 1,0 0,-2-2,1 3,-1-3,1 4,-1-3,0 1,0-1,0-1,1 1,-2-2,0 1,1-1,-2-1,0-1,2 1,-2-3,0 1,1-1,-2-3,2 3,0-3,-1 3,1-2,0 3,0 0,1-1,0 2,0-1,-1 0,3 2,-1-1,0 0,2 3,-3-3,2 1,1 1,-1 1,0-2,1 5,0-2,0 0,2 2,-1-2,-2-1,3 2,-4-3,2 0,0 2,-2-4,2 2,-2-1,0-1,-1 0,2 0,-4-2,2 0,-1 0,-1-2,-2 0,2-1,-3 0,3 0,-1 1,0 0,0 0,0-1,0-1,-1 1,1 0,0 0,0 0,0-1,-2 0,0-2,-3-1,-1-3,-2-1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5:37.39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706 1407 16383,'-1'-23'0,"1"0"0,0 6 0,2-1 0,-2-4 0,0 1 0,0-3 0,-1-2 0,0-1 0,-1 2 0,0-4 0,0 5 0,1-2 0,-1 0 0,1 0 0,-1 2 0,1-5 0,0 6 0,0-3 0,-1 0 0,1 2 0,-2-29 0,2 17 0,-1-16 0,2 20 0,-2 2 0,2 1 0,-2-4 0,1 5 0,0-2 0,0-3 0,0 4 0,-1-1 0,2 0 0,-1 4 0,1 0 0,-2 2 0,0 4 0,-2 1 0,1 0 0,-2 2 0,0 0 0,-2-1 0,1 1 0,-1 1 0,0 1 0,0 0 0,-1 1 0,-2 0 0,1 2 0,0-1 0,-2 2 0,1 0 0,-1 1 0,-2-1 0,-1 0 0,0 2 0,-2 0 0,0 0 0,-1 1 0,-6-2 0,1 2 0,-2 0 0,-2 0 0,3 2 0,0 0 0,0 1 0,3 2 0,0-1 0,2 2 0,4 1 0,1 0 0,2 2 0,2-1 0,0 2 0,-2 2 0,-1 3 0,-1 2 0,-3 2 0,3 0 0,-1 1 0,2 1 0,1 0 0,1 0 0,0 1 0,1 1 0,0 1 0,0 3 0,1 0 0,1 0 0,1 3 0,2-2 0,2 1 0,0 0 0,2 0 0,-1-1 0,1 5 0,0 0 0,2 3 0,-1 3 0,5 2 0,0-1 0,3 4 0,1-3 0,0 0 0,0 3 0,0-5 0,-1-1 0,2 0 0,-4-5 0,2 1 0,-3-4 0,-1 0 0,-1-5 0,0 5 0,0-2 0,-1 5 0,-1-3 0,-1 2 0,1-2 0,-1-2 0,0 0 0,0-3 0,-1-1 0,1 4 0,-1 0 0,0 0 0,-1 3 0,1-3 0,-1 1 0,1 0 0,-1-3 0,0-1 0,1 1 0,-1-1 0,1 0 0,-1 2 0,0-3 0,1 0 0,0-1 0,-1-2 0,1 0 0,-1-1 0,1-2 0,0 0 0,-1 0 0,1-3 0,0 1 0,0-3 0,0 1 0,0 0 0,0-2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38.704"/>
    </inkml:context>
    <inkml:brush xml:id="br0">
      <inkml:brushProperty name="width" value="0.2" units="cm"/>
      <inkml:brushProperty name="height" value="1.2" units="cm"/>
      <inkml:brushProperty name="color" value="#FFC114"/>
      <inkml:brushProperty name="inkEffects" value="pencil"/>
    </inkml:brush>
  </inkml:definitions>
  <inkml:trace contextRef="#ctx0" brushRef="#br0">0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39.717"/>
    </inkml:context>
    <inkml:brush xml:id="br0">
      <inkml:brushProperty name="width" value="0.2" units="cm"/>
      <inkml:brushProperty name="height" value="1.2" units="cm"/>
      <inkml:brushProperty name="color" value="#FFC114"/>
      <inkml:brushProperty name="inkEffects" value="pencil"/>
    </inkml:brush>
  </inkml:definitions>
  <inkml:trace contextRef="#ctx0" brushRef="#br0">1 1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43.85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6 24575,'11'0'0,"0"0"0,1 0 0,-1-2 0,6 2 0,0 0 0,4 0 0,-3 0 0,1 0 0,-1 0 0,1-1 0,4 1 0,3-1 0,2 1 0,2-1 0,-5 1 0,-5 0 0,-3 0 0,-5 0 0,-2 0 0,-1 0 0,-1 0 0,-2 0 0,1 0 0,-5 0 0,2 0 0,3 0 0,5 0 0,3 0 0,0 0 0,-3 0 0,-4 0 0,-2 0 0,-3 0 0,-1 0 0,0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45.20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12 24575,'29'-1'0,"1"-1"0,0 1 0,1-1 0,-6 1 0,-1 0 0,-2 0 0,-2 0 0,-2 1 0,0 0 0,-2-1 0,-1 1 0,1-1 0,-3 1 0,0 1 0,2-1 0,-1 1 0,-1-1 0,0 1 0,-4-1 0,-1 0 0,-1 0 0,-1 0 0,-2 1 0,0-1 0,-2 0 0,2 1 0,-1 0 0,0 0 0,0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46.67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7 24575,'21'1'0,"-3"-1"0,5-1 0,-2 1 0,0 0 0,1-1 0,-4 1 0,0-1 0,1 0 0,-2 1 0,2 0 0,0-1 0,-4 1 0,0-1 0,-6 1 0,-1 0 0,-2 0 0,0 0 0,-2-1 0,-2 1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48.07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21 24575,'16'-1'0,"9"0"0,4-1 0,4 0 0,-3 0 0,-6 0 0,-3 0 0,-2 2 0,-5-2 0,1 1 0,0 0 0,1 0 0,0 0 0,4 1 0,-1-1 0,-2 1 0,-2 0 0,-5 0 0,-3-1 0,-3 1 0,-1 0 0,-2 0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22:52:49.33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15 24575,'29'-5'0,"7"1"0,9 2 0,3 0 0,10 1 0,-7 1 0,-1 0 0,3 1 0,-4-1 0,3 2 0,0-2 0,-11 0 0,-9 0 0,-13-1 0,-12 1 0,-4 0 0,-3-1 0,0-1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38C7-FF06-6944-B68C-500A42E51F6A}" type="datetimeFigureOut">
              <a:rPr lang="pt-PT" smtClean="0"/>
              <a:t>25/02/21</a:t>
            </a:fld>
            <a:endParaRPr lang="pt-P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6712-0092-9646-9BB1-64F999DF3B8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482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87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Idem do slide </a:t>
            </a:r>
            <a:r>
              <a:rPr lang="pt-PT" dirty="0" err="1"/>
              <a:t>Actividade</a:t>
            </a:r>
            <a:r>
              <a:rPr lang="pt-PT" dirty="0"/>
              <a:t> 3.3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32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6FD28-C419-EE42-8050-BA2DEF86C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8EAA39-E042-8149-B271-0E497D4B7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6DB45E-3095-294B-ADF8-266EA060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35EB-4170-334D-B1BA-304989835F73}" type="datetime1">
              <a:rPr lang="de-DE" smtClean="0"/>
              <a:t>25.02.21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09C99-825E-7A47-840B-EAB64D1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9800C-06C4-354B-A235-115102D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67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0F08E-9FE0-354C-B81F-9AE985EE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5CEFC5-BDD2-E142-B4E0-94ECD2967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3CEF8E-7BD6-4C4D-A318-E608E746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E51A-FCD0-4047-9506-13528F323953}" type="datetime1">
              <a:rPr lang="de-DE" smtClean="0"/>
              <a:t>25.02.21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D9ADF-89C9-FC46-B3BA-4264F26E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DF29-330C-BD4E-BC0D-326E3562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00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6430C5-E64F-F948-B9F7-9DFCA1697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F30821-E5F3-CB43-87E1-6684BFE76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9D5BD8-65EB-DF48-8241-14F6540D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FA93-4086-094D-A9F8-EEE90D1530ED}" type="datetime1">
              <a:rPr lang="de-DE" smtClean="0"/>
              <a:t>25.02.21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A9434D-509E-FA48-A7B2-F6E92209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0C833-88F6-954F-B03B-B70FAFC8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0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2B272-7FA7-EC42-A9B7-8C59EB71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5EB8F-C47F-1346-811F-E66A3491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942D1-4D16-4942-A64E-70D82EC8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9620-07DD-DF49-B797-7BBACFD4846D}" type="datetime1">
              <a:rPr lang="de-DE" smtClean="0"/>
              <a:t>25.02.21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E8513-A059-DC4D-AF65-7BBF966E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52917-687E-A84E-A567-61F0553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1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541CE-61E3-204E-9086-A240FE47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FE1612-CC67-604F-A7E6-94B33CEBA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06974-59B7-4E47-A17D-9A5BF38E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5277-0105-7547-8ED2-617341DF77D0}" type="datetime1">
              <a:rPr lang="de-DE" smtClean="0"/>
              <a:t>25.02.21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3A293D-76B9-B649-A510-E9C7CCFD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2E64A9-C1E3-E146-A26B-65134A39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94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939EA-6954-F340-B760-F91488E5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023AE-89DF-FD45-8846-21B9DCC4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E23541-2325-014A-8943-F086C6F04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62A7AF-BEF3-2B45-8D50-254A10A6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1C1C-7E33-CA48-927A-CE0C45C46ABD}" type="datetime1">
              <a:rPr lang="de-DE" smtClean="0"/>
              <a:t>25.02.21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51DED6-86E9-9140-B913-819F29B9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2FC492-2D7F-0B44-9ADD-EC1B638C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58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BAD90-7595-B646-82A0-8EE2FF6A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66291E-3043-A645-9F2A-D17495576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5F82AD-596B-CD46-802F-6C90A2E0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61C9A7-8D22-8C4D-9616-A194BE356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859929-6ED6-2B40-A7DD-1F14D809C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5CEEEC-BAAE-7042-9C9C-772B394C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83B6-23EF-464A-9451-BEA2B928CEB0}" type="datetime1">
              <a:rPr lang="de-DE" smtClean="0"/>
              <a:t>25.02.21</a:t>
            </a:fld>
            <a:endParaRPr lang="pt-P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AAB846-D15F-F04C-A7A2-9E28434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BED20C-DCEC-A348-825A-8FAA1888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D3792-AE19-3042-87DC-1E91487D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27923C-A0DA-B649-87E3-0E7207F5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5F9E-583B-D74E-8D84-666196993197}" type="datetime1">
              <a:rPr lang="de-DE" smtClean="0"/>
              <a:t>25.02.21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BA7F69-F971-8845-977E-E0E34944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EF10F2-E2C3-FE46-82AD-704A54AB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24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528B5D-2A3F-AA4D-B58D-3FA2722F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EC01-50DF-5C42-9110-CF0394A5AAA4}" type="datetime1">
              <a:rPr lang="de-DE" smtClean="0"/>
              <a:t>25.02.21</a:t>
            </a:fld>
            <a:endParaRPr lang="pt-P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65D8EB-F9C6-254E-8B4E-727BFE4A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006273-9C66-7A40-8F9D-89D69B54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71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B37EB-8922-F749-AF45-9F616033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A74C91-555D-F148-B494-19914D20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7D3677-9C50-0C43-9503-3E1A2FCE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326959-E1D5-1445-8D70-47275138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8962-E9CC-3A45-A322-5B3BDAB296F2}" type="datetime1">
              <a:rPr lang="de-DE" smtClean="0"/>
              <a:t>25.02.21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56921E-14D2-8046-87DA-2256E4D5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6A93AE-17E3-9C40-8D71-19E435CD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5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C8CC6-0EE1-0148-BF03-E6C0B3B8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4D46BE-7DB7-7E4B-A923-584FCB84B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00C76D-6429-5047-BA36-249D6B729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0C03D-D516-B947-92AF-C15001E3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0467-EA96-BB42-8D97-D50779F52F85}" type="datetime1">
              <a:rPr lang="de-DE" smtClean="0"/>
              <a:t>25.02.21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932E46-60F8-0B43-A23E-792C2B0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7BDF64-AB37-584D-96AB-EA92CADC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07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65797F-FB65-D347-9BDE-6BD5B957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D90B09-A352-5948-B275-688A2852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4D73B5-6912-6841-9D5D-3BB7E126E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8EA8-3B1E-8B40-B84F-042DA9F297DC}" type="datetime1">
              <a:rPr lang="de-DE" smtClean="0"/>
              <a:t>25.02.21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F240FD-C13F-E347-AE1B-D750B9B7B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GIZ – Deutsche Gesellschaft für Internationale Zusammenarbeit | CoResult.eu | Guião – Género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EA290-1265-C247-BC39-45BE7E845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04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3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8.png"/><Relationship Id="rId40" Type="http://schemas.openxmlformats.org/officeDocument/2006/relationships/customXml" Target="../ink/ink19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4.png"/><Relationship Id="rId10" Type="http://schemas.openxmlformats.org/officeDocument/2006/relationships/customXml" Target="../ink/ink4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1.xml"/><Relationship Id="rId4" Type="http://schemas.openxmlformats.org/officeDocument/2006/relationships/customXml" Target="../ink/ink1.xml"/><Relationship Id="rId9" Type="http://schemas.openxmlformats.org/officeDocument/2006/relationships/image" Target="../media/image4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3.png"/><Relationship Id="rId30" Type="http://schemas.openxmlformats.org/officeDocument/2006/relationships/customXml" Target="../ink/ink14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3.xml"/><Relationship Id="rId8" Type="http://schemas.openxmlformats.org/officeDocument/2006/relationships/customXml" Target="../ink/ink3.xml"/><Relationship Id="rId3" Type="http://schemas.openxmlformats.org/officeDocument/2006/relationships/image" Target="../media/image1.jpg"/><Relationship Id="rId12" Type="http://schemas.openxmlformats.org/officeDocument/2006/relationships/customXml" Target="../ink/ink5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20" Type="http://schemas.openxmlformats.org/officeDocument/2006/relationships/customXml" Target="../ink/ink9.xml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BC6BAC5-159B-5D4C-91EB-4F68870A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279" y="6492875"/>
            <a:ext cx="5462472" cy="365125"/>
          </a:xfrm>
        </p:spPr>
        <p:txBody>
          <a:bodyPr/>
          <a:lstStyle/>
          <a:p>
            <a:r>
              <a:rPr lang="pt-PT" sz="700" noProof="1"/>
              <a:t>GIZ – Deutsche Gesellschaft für Internationale Zusammenarbeit | CoResult.eu | Guião – Género – para Facilitadora/es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785C787B-83AD-7D4C-8894-323A6CCB43E3}"/>
              </a:ext>
            </a:extLst>
          </p:cNvPr>
          <p:cNvSpPr txBox="1">
            <a:spLocks/>
          </p:cNvSpPr>
          <p:nvPr/>
        </p:nvSpPr>
        <p:spPr>
          <a:xfrm>
            <a:off x="9682264" y="885651"/>
            <a:ext cx="2354093" cy="58526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600" noProof="1">
                <a:solidFill>
                  <a:schemeClr val="accent1">
                    <a:lumMod val="50000"/>
                  </a:schemeClr>
                </a:solidFill>
              </a:rPr>
              <a:t>﻿Versão Virtual </a:t>
            </a:r>
          </a:p>
          <a:p>
            <a:pPr marL="0" indent="0">
              <a:buNone/>
            </a:pPr>
            <a:r>
              <a:rPr lang="pt-PT" sz="1600" noProof="1">
                <a:solidFill>
                  <a:schemeClr val="accent1">
                    <a:lumMod val="50000"/>
                  </a:schemeClr>
                </a:solidFill>
              </a:rPr>
              <a:t>Actividade 3.3: Como realizar esta actividade?</a:t>
            </a:r>
          </a:p>
          <a:p>
            <a:pPr marL="0" indent="0">
              <a:buNone/>
            </a:pPr>
            <a:r>
              <a:rPr lang="pt-PT" sz="1600" noProof="1">
                <a:solidFill>
                  <a:schemeClr val="accent1"/>
                </a:solidFill>
              </a:rPr>
              <a:t>Trabalho em plenário. Durante a sessão:</a:t>
            </a:r>
          </a:p>
          <a:p>
            <a:pPr marL="342900" indent="-342900">
              <a:buFont typeface="+mj-lt"/>
              <a:buAutoNum type="arabicPeriod"/>
            </a:pPr>
            <a:r>
              <a:rPr lang="pt-PT" sz="1600" noProof="1">
                <a:solidFill>
                  <a:schemeClr val="accent1"/>
                </a:solidFill>
              </a:rPr>
              <a:t>Partilhe o primeiro slide Powerpoint, para que os participantes  possam editar o documento;</a:t>
            </a:r>
          </a:p>
          <a:p>
            <a:pPr marL="342900" indent="-342900">
              <a:buFont typeface="+mj-lt"/>
              <a:buAutoNum type="arabicPeriod"/>
            </a:pPr>
            <a:r>
              <a:rPr lang="pt-PT" sz="1600" noProof="1">
                <a:solidFill>
                  <a:schemeClr val="accent1"/>
                </a:solidFill>
              </a:rPr>
              <a:t>As/os participantes procuram em simultâneo as palavras formadas por várias letras;</a:t>
            </a:r>
          </a:p>
          <a:p>
            <a:pPr marL="342900" indent="-342900">
              <a:buFont typeface="+mj-lt"/>
              <a:buAutoNum type="arabicPeriod"/>
            </a:pPr>
            <a:r>
              <a:rPr lang="pt-PT" sz="1600" noProof="1">
                <a:solidFill>
                  <a:schemeClr val="accent1"/>
                </a:solidFill>
              </a:rPr>
              <a:t>No Powerpoint, as/os participantes clicam no menu „Desenhar“ e escolhem uma das canetas para marcar as palavras ocultas no bloco de letras, usando o rato do computador.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DCB8B29-BD9D-3449-988E-71B672C5D648}"/>
              </a:ext>
            </a:extLst>
          </p:cNvPr>
          <p:cNvSpPr/>
          <p:nvPr/>
        </p:nvSpPr>
        <p:spPr>
          <a:xfrm>
            <a:off x="5131558" y="934872"/>
            <a:ext cx="286603" cy="315263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E1F98BA-FA4B-DA43-B9FC-1A37A7104C41}"/>
              </a:ext>
            </a:extLst>
          </p:cNvPr>
          <p:cNvSpPr/>
          <p:nvPr/>
        </p:nvSpPr>
        <p:spPr>
          <a:xfrm>
            <a:off x="7255780" y="1342835"/>
            <a:ext cx="286603" cy="274466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A54F3CA-8468-C04D-87C1-6F3E6A7FC9AD}"/>
              </a:ext>
            </a:extLst>
          </p:cNvPr>
          <p:cNvSpPr/>
          <p:nvPr/>
        </p:nvSpPr>
        <p:spPr>
          <a:xfrm>
            <a:off x="6911890" y="2056665"/>
            <a:ext cx="286603" cy="274466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DDEF46C-B864-9041-BB3A-A58FE6C1343E}"/>
              </a:ext>
            </a:extLst>
          </p:cNvPr>
          <p:cNvSpPr/>
          <p:nvPr/>
        </p:nvSpPr>
        <p:spPr>
          <a:xfrm>
            <a:off x="3029207" y="4185138"/>
            <a:ext cx="2724479" cy="29263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C57D80D-1382-1E40-9D39-35A5B300E34E}"/>
              </a:ext>
            </a:extLst>
          </p:cNvPr>
          <p:cNvSpPr/>
          <p:nvPr/>
        </p:nvSpPr>
        <p:spPr>
          <a:xfrm>
            <a:off x="3717755" y="1342835"/>
            <a:ext cx="286603" cy="1780193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CD61E1F-F339-1643-912A-298D50E9ED17}"/>
              </a:ext>
            </a:extLst>
          </p:cNvPr>
          <p:cNvSpPr/>
          <p:nvPr/>
        </p:nvSpPr>
        <p:spPr>
          <a:xfrm>
            <a:off x="6186635" y="2056665"/>
            <a:ext cx="286603" cy="24177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E3EAD4B7-57F5-5346-9021-07C091B6B416}"/>
                  </a:ext>
                </a:extLst>
              </p14:cNvPr>
              <p14:cNvContentPartPr/>
              <p14:nvPr/>
            </p14:nvContentPartPr>
            <p14:xfrm>
              <a:off x="2653588" y="2365560"/>
              <a:ext cx="2190600" cy="214524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E3EAD4B7-57F5-5346-9021-07C091B6B4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44948" y="2356920"/>
                <a:ext cx="2208240" cy="21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EE033092-9AF0-FF4D-A7AA-283044C61752}"/>
                  </a:ext>
                </a:extLst>
              </p14:cNvPr>
              <p14:cNvContentPartPr/>
              <p14:nvPr/>
            </p14:nvContentPartPr>
            <p14:xfrm>
              <a:off x="3278188" y="1347480"/>
              <a:ext cx="3929040" cy="383760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EE033092-9AF0-FF4D-A7AA-283044C6175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42188" y="1131480"/>
                <a:ext cx="4000680" cy="4269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2FACDC2-170C-854B-BA9B-35A5E2204ECE}"/>
              </a:ext>
            </a:extLst>
          </p:cNvPr>
          <p:cNvGrpSpPr/>
          <p:nvPr/>
        </p:nvGrpSpPr>
        <p:grpSpPr>
          <a:xfrm>
            <a:off x="2329228" y="315000"/>
            <a:ext cx="23400" cy="36000"/>
            <a:chOff x="2329228" y="315000"/>
            <a:chExt cx="23400" cy="3600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8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753584B1-2E15-BB42-83B7-73CC7C4D3CF9}"/>
                    </a:ext>
                  </a:extLst>
                </p14:cNvPr>
                <p14:cNvContentPartPr/>
                <p14:nvPr/>
              </p14:nvContentPartPr>
              <p14:xfrm>
                <a:off x="2329228" y="350640"/>
                <a:ext cx="360" cy="36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753584B1-2E15-BB42-83B7-73CC7C4D3C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93228" y="135000"/>
                  <a:ext cx="72000" cy="43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0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B2F6F467-4D8E-DD44-A05D-2484FABA4E2D}"/>
                    </a:ext>
                  </a:extLst>
                </p14:cNvPr>
                <p14:cNvContentPartPr/>
                <p14:nvPr/>
              </p14:nvContentPartPr>
              <p14:xfrm>
                <a:off x="2352268" y="315000"/>
                <a:ext cx="360" cy="3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B2F6F467-4D8E-DD44-A05D-2484FABA4E2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316628" y="99360"/>
                  <a:ext cx="72000" cy="43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D88179DB-82F8-C840-AD16-3D2DD91605ED}"/>
              </a:ext>
            </a:extLst>
          </p:cNvPr>
          <p:cNvGrpSpPr/>
          <p:nvPr/>
        </p:nvGrpSpPr>
        <p:grpSpPr>
          <a:xfrm>
            <a:off x="3411028" y="1621440"/>
            <a:ext cx="519480" cy="336600"/>
            <a:chOff x="3411028" y="1621440"/>
            <a:chExt cx="519480" cy="33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561CCB74-35DC-2845-A2FC-335D6D995E2B}"/>
                    </a:ext>
                  </a:extLst>
                </p14:cNvPr>
                <p14:cNvContentPartPr/>
                <p14:nvPr/>
              </p14:nvContentPartPr>
              <p14:xfrm>
                <a:off x="3411028" y="1621440"/>
                <a:ext cx="174240" cy="252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561CCB74-35DC-2845-A2FC-335D6D995E2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393388" y="1603800"/>
                  <a:ext cx="209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6A019CFA-C28F-094B-BF41-8332EBE0CA7A}"/>
                    </a:ext>
                  </a:extLst>
                </p14:cNvPr>
                <p14:cNvContentPartPr/>
                <p14:nvPr/>
              </p14:nvContentPartPr>
              <p14:xfrm>
                <a:off x="3776068" y="1953360"/>
                <a:ext cx="154440" cy="46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6A019CFA-C28F-094B-BF41-8332EBE0CA7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758428" y="1935360"/>
                  <a:ext cx="190080" cy="40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E4A4A0F1-91F7-F04B-8991-237EBAFCD648}"/>
                  </a:ext>
                </a:extLst>
              </p14:cNvPr>
              <p14:cNvContentPartPr/>
              <p14:nvPr/>
            </p14:nvContentPartPr>
            <p14:xfrm>
              <a:off x="4139308" y="2330640"/>
              <a:ext cx="109080" cy="288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E4A4A0F1-91F7-F04B-8991-237EBAFCD64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21308" y="2313000"/>
                <a:ext cx="14472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BB8E9CC5-E153-1441-AAB0-6CA6940172F4}"/>
                  </a:ext>
                </a:extLst>
              </p14:cNvPr>
              <p14:cNvContentPartPr/>
              <p14:nvPr/>
            </p14:nvContentPartPr>
            <p14:xfrm>
              <a:off x="4515868" y="2708280"/>
              <a:ext cx="133920" cy="756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BB8E9CC5-E153-1441-AAB0-6CA6940172F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7868" y="2690640"/>
                <a:ext cx="16956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8BCEF2E0-3991-6641-9826-AC1C29AE2056}"/>
                  </a:ext>
                </a:extLst>
              </p14:cNvPr>
              <p14:cNvContentPartPr/>
              <p14:nvPr/>
            </p14:nvContentPartPr>
            <p14:xfrm>
              <a:off x="4881628" y="3069000"/>
              <a:ext cx="225000" cy="5760"/>
            </p14:xfrm>
          </p:contentPart>
        </mc:Choice>
        <mc:Fallback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8BCEF2E0-3991-6641-9826-AC1C29AE205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63628" y="3051000"/>
                <a:ext cx="260640" cy="41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AF32CD93-80E4-8C43-B9AE-D625F1BE22BE}"/>
              </a:ext>
            </a:extLst>
          </p:cNvPr>
          <p:cNvGrpSpPr/>
          <p:nvPr/>
        </p:nvGrpSpPr>
        <p:grpSpPr>
          <a:xfrm>
            <a:off x="3405988" y="1625400"/>
            <a:ext cx="222840" cy="30600"/>
            <a:chOff x="3405988" y="1625400"/>
            <a:chExt cx="222840" cy="3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0DD9FE90-6123-054E-A0EC-32FC7DD96024}"/>
                    </a:ext>
                  </a:extLst>
                </p14:cNvPr>
                <p14:cNvContentPartPr/>
                <p14:nvPr/>
              </p14:nvContentPartPr>
              <p14:xfrm>
                <a:off x="3450268" y="1655640"/>
                <a:ext cx="360" cy="36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0DD9FE90-6123-054E-A0EC-32FC7DD9602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432268" y="163764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EC84522D-23B5-D14F-A6AD-A4E4847ED26A}"/>
                    </a:ext>
                  </a:extLst>
                </p14:cNvPr>
                <p14:cNvContentPartPr/>
                <p14:nvPr/>
              </p14:nvContentPartPr>
              <p14:xfrm>
                <a:off x="3405988" y="1625400"/>
                <a:ext cx="222840" cy="216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EC84522D-23B5-D14F-A6AD-A4E4847ED26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88348" y="1607760"/>
                  <a:ext cx="258480" cy="37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9E4884FB-199C-2F43-945C-F9E5EA1FBFD0}"/>
                  </a:ext>
                </a:extLst>
              </p14:cNvPr>
              <p14:cNvContentPartPr/>
              <p14:nvPr/>
            </p14:nvContentPartPr>
            <p14:xfrm>
              <a:off x="3773188" y="1964520"/>
              <a:ext cx="171720" cy="4680"/>
            </p14:xfrm>
          </p:contentPart>
        </mc:Choice>
        <mc:Fallback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9E4884FB-199C-2F43-945C-F9E5EA1FBFD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55548" y="1946520"/>
                <a:ext cx="20736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EFF6DD1B-E565-174E-8038-A609C110E018}"/>
                  </a:ext>
                </a:extLst>
              </p14:cNvPr>
              <p14:cNvContentPartPr/>
              <p14:nvPr/>
            </p14:nvContentPartPr>
            <p14:xfrm>
              <a:off x="4144708" y="2345400"/>
              <a:ext cx="196200" cy="4680"/>
            </p14:xfrm>
          </p:contentPart>
        </mc:Choice>
        <mc:Fallback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EFF6DD1B-E565-174E-8038-A609C110E01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126708" y="2327760"/>
                <a:ext cx="23184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C1A2DC81-7D18-424A-A717-30FAD52EA03D}"/>
                  </a:ext>
                </a:extLst>
              </p14:cNvPr>
              <p14:cNvContentPartPr/>
              <p14:nvPr/>
            </p14:nvContentPartPr>
            <p14:xfrm>
              <a:off x="4511548" y="2723400"/>
              <a:ext cx="185040" cy="7920"/>
            </p14:xfrm>
          </p:contentPart>
        </mc:Choice>
        <mc:Fallback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C1A2DC81-7D18-424A-A717-30FAD52EA03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93908" y="2705400"/>
                <a:ext cx="22068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4A63A3CF-BAC1-F54D-966F-0A4CF6AE7D5F}"/>
                  </a:ext>
                </a:extLst>
              </p14:cNvPr>
              <p14:cNvContentPartPr/>
              <p14:nvPr/>
            </p14:nvContentPartPr>
            <p14:xfrm>
              <a:off x="4883428" y="3069720"/>
              <a:ext cx="249840" cy="3240"/>
            </p14:xfrm>
          </p:contentPart>
        </mc:Choice>
        <mc:Fallback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4A63A3CF-BAC1-F54D-966F-0A4CF6AE7D5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865428" y="3052080"/>
                <a:ext cx="2854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A7FF285F-12D7-8D43-81A7-25C6E22F02B2}"/>
                  </a:ext>
                </a:extLst>
              </p14:cNvPr>
              <p14:cNvContentPartPr/>
              <p14:nvPr/>
            </p14:nvContentPartPr>
            <p14:xfrm>
              <a:off x="5165308" y="3384360"/>
              <a:ext cx="230040" cy="360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A7FF285F-12D7-8D43-81A7-25C6E22F02B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147308" y="3366720"/>
                <a:ext cx="26568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80601BF6-627F-734C-ACCB-335AED70DADB}"/>
                  </a:ext>
                </a:extLst>
              </p14:cNvPr>
              <p14:cNvContentPartPr/>
              <p14:nvPr/>
            </p14:nvContentPartPr>
            <p14:xfrm>
              <a:off x="5593708" y="3743280"/>
              <a:ext cx="216360" cy="16200"/>
            </p14:xfrm>
          </p:contentPart>
        </mc:Choice>
        <mc:Fallback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80601BF6-627F-734C-ACCB-335AED70DAD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576068" y="3725640"/>
                <a:ext cx="25200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4F31110A-24D7-404B-9F00-7CD4E710848A}"/>
                  </a:ext>
                </a:extLst>
              </p14:cNvPr>
              <p14:cNvContentPartPr/>
              <p14:nvPr/>
            </p14:nvContentPartPr>
            <p14:xfrm>
              <a:off x="5955148" y="4124160"/>
              <a:ext cx="236520" cy="30600"/>
            </p14:xfrm>
          </p:contentPart>
        </mc:Choice>
        <mc:Fallback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4F31110A-24D7-404B-9F00-7CD4E710848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37508" y="4106160"/>
                <a:ext cx="27216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C10DAC37-C3A8-3F43-B1FA-56D799ECBD5D}"/>
                  </a:ext>
                </a:extLst>
              </p14:cNvPr>
              <p14:cNvContentPartPr/>
              <p14:nvPr/>
            </p14:nvContentPartPr>
            <p14:xfrm>
              <a:off x="6309388" y="4448160"/>
              <a:ext cx="289080" cy="27720"/>
            </p14:xfrm>
          </p:contentPart>
        </mc:Choice>
        <mc:Fallback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C10DAC37-C3A8-3F43-B1FA-56D799ECBD5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291388" y="4430160"/>
                <a:ext cx="32472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3" name="Freihand 32">
                <a:extLst>
                  <a:ext uri="{FF2B5EF4-FFF2-40B4-BE49-F238E27FC236}">
                    <a16:creationId xmlns:a16="http://schemas.microsoft.com/office/drawing/2014/main" id="{B41468F8-05D0-C14C-A5CB-EACBD3BA6FC8}"/>
                  </a:ext>
                </a:extLst>
              </p14:cNvPr>
              <p14:cNvContentPartPr/>
              <p14:nvPr/>
            </p14:nvContentPartPr>
            <p14:xfrm>
              <a:off x="6674068" y="4779720"/>
              <a:ext cx="268920" cy="32400"/>
            </p14:xfrm>
          </p:contentPart>
        </mc:Choice>
        <mc:Fallback>
          <p:pic>
            <p:nvPicPr>
              <p:cNvPr id="33" name="Freihand 32">
                <a:extLst>
                  <a:ext uri="{FF2B5EF4-FFF2-40B4-BE49-F238E27FC236}">
                    <a16:creationId xmlns:a16="http://schemas.microsoft.com/office/drawing/2014/main" id="{B41468F8-05D0-C14C-A5CB-EACBD3BA6FC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656068" y="4761720"/>
                <a:ext cx="30456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4" name="Freihand 33">
                <a:extLst>
                  <a:ext uri="{FF2B5EF4-FFF2-40B4-BE49-F238E27FC236}">
                    <a16:creationId xmlns:a16="http://schemas.microsoft.com/office/drawing/2014/main" id="{E1C5B474-7F0A-6A47-95C3-9A181C575BAF}"/>
                  </a:ext>
                </a:extLst>
              </p14:cNvPr>
              <p14:cNvContentPartPr/>
              <p14:nvPr/>
            </p14:nvContentPartPr>
            <p14:xfrm>
              <a:off x="7003468" y="5175000"/>
              <a:ext cx="213840" cy="6120"/>
            </p14:xfrm>
          </p:contentPart>
        </mc:Choice>
        <mc:Fallback>
          <p:pic>
            <p:nvPicPr>
              <p:cNvPr id="34" name="Freihand 33">
                <a:extLst>
                  <a:ext uri="{FF2B5EF4-FFF2-40B4-BE49-F238E27FC236}">
                    <a16:creationId xmlns:a16="http://schemas.microsoft.com/office/drawing/2014/main" id="{E1C5B474-7F0A-6A47-95C3-9A181C575BA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985828" y="5157000"/>
                <a:ext cx="24948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5" name="Freihand 34">
                <a:extLst>
                  <a:ext uri="{FF2B5EF4-FFF2-40B4-BE49-F238E27FC236}">
                    <a16:creationId xmlns:a16="http://schemas.microsoft.com/office/drawing/2014/main" id="{6EB4971C-0BB0-DD4C-9AD5-DA50B9BFC5D6}"/>
                  </a:ext>
                </a:extLst>
              </p14:cNvPr>
              <p14:cNvContentPartPr/>
              <p14:nvPr/>
            </p14:nvContentPartPr>
            <p14:xfrm>
              <a:off x="5559148" y="2484720"/>
              <a:ext cx="2652120" cy="2711160"/>
            </p14:xfrm>
          </p:contentPart>
        </mc:Choice>
        <mc:Fallback>
          <p:pic>
            <p:nvPicPr>
              <p:cNvPr id="35" name="Freihand 34">
                <a:extLst>
                  <a:ext uri="{FF2B5EF4-FFF2-40B4-BE49-F238E27FC236}">
                    <a16:creationId xmlns:a16="http://schemas.microsoft.com/office/drawing/2014/main" id="{6EB4971C-0BB0-DD4C-9AD5-DA50B9BFC5D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541148" y="2448720"/>
                <a:ext cx="2687760" cy="27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8">
            <p14:nvContentPartPr>
              <p14:cNvPr id="38" name="Freihand 37">
                <a:extLst>
                  <a:ext uri="{FF2B5EF4-FFF2-40B4-BE49-F238E27FC236}">
                    <a16:creationId xmlns:a16="http://schemas.microsoft.com/office/drawing/2014/main" id="{7CBB9905-1B9F-2145-B57B-C724E88A42C0}"/>
                  </a:ext>
                </a:extLst>
              </p14:cNvPr>
              <p14:cNvContentPartPr/>
              <p14:nvPr/>
            </p14:nvContentPartPr>
            <p14:xfrm>
              <a:off x="7971148" y="906480"/>
              <a:ext cx="254880" cy="523440"/>
            </p14:xfrm>
          </p:contentPart>
        </mc:Choice>
        <mc:Fallback>
          <p:pic>
            <p:nvPicPr>
              <p:cNvPr id="38" name="Freihand 37">
                <a:extLst>
                  <a:ext uri="{FF2B5EF4-FFF2-40B4-BE49-F238E27FC236}">
                    <a16:creationId xmlns:a16="http://schemas.microsoft.com/office/drawing/2014/main" id="{7CBB9905-1B9F-2145-B57B-C724E88A42C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935148" y="690480"/>
                <a:ext cx="326520" cy="955080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Rechteck 38">
            <a:extLst>
              <a:ext uri="{FF2B5EF4-FFF2-40B4-BE49-F238E27FC236}">
                <a16:creationId xmlns:a16="http://schemas.microsoft.com/office/drawing/2014/main" id="{FA5160D3-ECAB-4B40-8995-39500BCD3B3D}"/>
              </a:ext>
            </a:extLst>
          </p:cNvPr>
          <p:cNvSpPr/>
          <p:nvPr/>
        </p:nvSpPr>
        <p:spPr>
          <a:xfrm>
            <a:off x="2648610" y="2105901"/>
            <a:ext cx="286603" cy="172051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6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0520247-E739-C640-9A49-DCF54D707BDF}"/>
              </a:ext>
            </a:extLst>
          </p:cNvPr>
          <p:cNvSpPr txBox="1"/>
          <p:nvPr/>
        </p:nvSpPr>
        <p:spPr>
          <a:xfrm>
            <a:off x="0" y="0"/>
            <a:ext cx="1704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>
                <a:solidFill>
                  <a:schemeClr val="accent1"/>
                </a:solidFill>
              </a:rPr>
              <a:t>Utilize o menu “Desenhar”</a:t>
            </a:r>
          </a:p>
        </p:txBody>
      </p:sp>
    </p:spTree>
    <p:extLst>
      <p:ext uri="{BB962C8B-B14F-4D97-AF65-F5344CB8AC3E}">
        <p14:creationId xmlns:p14="http://schemas.microsoft.com/office/powerpoint/2010/main" val="1267731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Macintosh PowerPoint</Application>
  <PresentationFormat>Breitbild</PresentationFormat>
  <Paragraphs>13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M.H. CoResult.eu</dc:creator>
  <cp:lastModifiedBy>M.H. CoResult.eu</cp:lastModifiedBy>
  <cp:revision>26</cp:revision>
  <dcterms:created xsi:type="dcterms:W3CDTF">2021-01-30T14:19:01Z</dcterms:created>
  <dcterms:modified xsi:type="dcterms:W3CDTF">2021-02-25T22:57:36Z</dcterms:modified>
</cp:coreProperties>
</file>