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4"/>
    <p:restoredTop sz="71023" autoAdjust="0"/>
  </p:normalViewPr>
  <p:slideViewPr>
    <p:cSldViewPr snapToGrid="0" snapToObjects="1">
      <p:cViewPr varScale="1">
        <p:scale>
          <a:sx n="150" d="100"/>
          <a:sy n="150" d="100"/>
        </p:scale>
        <p:origin x="170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31E959F-782B-0D42-8B05-F6AAB6564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9FAAFF-0660-564D-BDDD-9D3D45067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DC34-B887-C945-8D7C-09740FF48C86}" type="datetimeFigureOut">
              <a:rPr lang="pt-PT" smtClean="0"/>
              <a:t>26/02/21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29967C-C634-0242-A82C-08609A274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0EBF27-29DB-634D-A540-5310F119E8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1B247-834C-E246-8152-869D071AB9B5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5276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38C7-FF06-6944-B68C-500A42E51F6A}" type="datetimeFigureOut">
              <a:rPr lang="pt-PT" smtClean="0"/>
              <a:t>26/02/21</a:t>
            </a:fld>
            <a:endParaRPr lang="pt-P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6712-0092-9646-9BB1-64F999DF3B8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482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45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767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6FD28-C419-EE42-8050-BA2DEF86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EAA39-E042-8149-B271-0E497D4B7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6DB45E-3095-294B-ADF8-266EA060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35EB-4170-334D-B1BA-304989835F73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09C99-825E-7A47-840B-EAB64D1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9800C-06C4-354B-A235-115102D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67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0F08E-9FE0-354C-B81F-9AE985EE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5CEFC5-BDD2-E142-B4E0-94ECD296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CEF8E-7BD6-4C4D-A318-E608E746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E51A-FCD0-4047-9506-13528F323953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D9ADF-89C9-FC46-B3BA-4264F26E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DF29-330C-BD4E-BC0D-326E3562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00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6430C5-E64F-F948-B9F7-9DFCA1697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F30821-E5F3-CB43-87E1-6684BFE76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D5BD8-65EB-DF48-8241-14F6540D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FA93-4086-094D-A9F8-EEE90D1530ED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A9434D-509E-FA48-A7B2-F6E92209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0C833-88F6-954F-B03B-B70FAFC8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2B272-7FA7-EC42-A9B7-8C59EB71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5EB8F-C47F-1346-811F-E66A3491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942D1-4D16-4942-A64E-70D82EC8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9620-07DD-DF49-B797-7BBACFD4846D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E8513-A059-DC4D-AF65-7BBF966E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52917-687E-A84E-A567-61F0553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1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541CE-61E3-204E-9086-A240FE47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FE1612-CC67-604F-A7E6-94B33CEBA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06974-59B7-4E47-A17D-9A5BF38E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5277-0105-7547-8ED2-617341DF77D0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3A293D-76B9-B649-A510-E9C7CCFD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E64A9-C1E3-E146-A26B-65134A39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94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939EA-6954-F340-B760-F91488E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023AE-89DF-FD45-8846-21B9DCC4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E23541-2325-014A-8943-F086C6F04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62A7AF-BEF3-2B45-8D50-254A10A6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1C1C-7E33-CA48-927A-CE0C45C46ABD}" type="datetime1">
              <a:rPr lang="de-DE" smtClean="0"/>
              <a:t>26.02.21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51DED6-86E9-9140-B913-819F29B9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FC492-2D7F-0B44-9ADD-EC1B638C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58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BAD90-7595-B646-82A0-8EE2FF6A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66291E-3043-A645-9F2A-D17495576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5F82AD-596B-CD46-802F-6C90A2E0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61C9A7-8D22-8C4D-9616-A194BE35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859929-6ED6-2B40-A7DD-1F14D809C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5CEEEC-BAAE-7042-9C9C-772B394C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83B6-23EF-464A-9451-BEA2B928CEB0}" type="datetime1">
              <a:rPr lang="de-DE" smtClean="0"/>
              <a:t>26.02.21</a:t>
            </a:fld>
            <a:endParaRPr lang="pt-P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AAB846-D15F-F04C-A7A2-9E28434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BED20C-DCEC-A348-825A-8FAA1888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D3792-AE19-3042-87DC-1E91487D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27923C-A0DA-B649-87E3-0E7207F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5F9E-583B-D74E-8D84-666196993197}" type="datetime1">
              <a:rPr lang="de-DE" smtClean="0"/>
              <a:t>26.02.21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BA7F69-F971-8845-977E-E0E34944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EF10F2-E2C3-FE46-82AD-704A54AB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4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528B5D-2A3F-AA4D-B58D-3FA2722F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EC01-50DF-5C42-9110-CF0394A5AAA4}" type="datetime1">
              <a:rPr lang="de-DE" smtClean="0"/>
              <a:t>26.02.21</a:t>
            </a:fld>
            <a:endParaRPr lang="pt-P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65D8EB-F9C6-254E-8B4E-727BFE4A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06273-9C66-7A40-8F9D-89D69B54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71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37EB-8922-F749-AF45-9F616033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A74C91-555D-F148-B494-19914D20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7D3677-9C50-0C43-9503-3E1A2FCE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326959-E1D5-1445-8D70-47275138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8962-E9CC-3A45-A322-5B3BDAB296F2}" type="datetime1">
              <a:rPr lang="de-DE" smtClean="0"/>
              <a:t>26.02.21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6921E-14D2-8046-87DA-2256E4D5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6A93AE-17E3-9C40-8D71-19E435CD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C8CC6-0EE1-0148-BF03-E6C0B3B8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D46BE-7DB7-7E4B-A923-584FCB84B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00C76D-6429-5047-BA36-249D6B729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0C03D-D516-B947-92AF-C15001E3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0467-EA96-BB42-8D97-D50779F52F85}" type="datetime1">
              <a:rPr lang="de-DE" smtClean="0"/>
              <a:t>26.02.21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932E46-60F8-0B43-A23E-792C2B0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7BDF64-AB37-584D-96AB-EA92CADC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07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65797F-FB65-D347-9BDE-6BD5B957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90B09-A352-5948-B275-688A2852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D73B5-6912-6841-9D5D-3BB7E126E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8EA8-3B1E-8B40-B84F-042DA9F297DC}" type="datetime1">
              <a:rPr lang="de-DE" smtClean="0"/>
              <a:t>26.02.21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F240FD-C13F-E347-AE1B-D750B9B7B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EA290-1265-C247-BC39-45BE7E845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04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BC6BAC5-159B-5D4C-91EB-4F68870A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1772" y="6492875"/>
            <a:ext cx="4570658" cy="365125"/>
          </a:xfrm>
        </p:spPr>
        <p:txBody>
          <a:bodyPr/>
          <a:lstStyle/>
          <a:p>
            <a:r>
              <a:rPr lang="pt-PT" sz="700" noProof="1"/>
              <a:t>GIZ – Deutsche Gesellschaft für Internationale Zusammenarbeit | CoResult.eu | Guião – Género – para Facilitadora/es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69D61A7-B43A-9E4E-A3C1-045B4B27A384}"/>
              </a:ext>
            </a:extLst>
          </p:cNvPr>
          <p:cNvSpPr txBox="1"/>
          <p:nvPr/>
        </p:nvSpPr>
        <p:spPr>
          <a:xfrm>
            <a:off x="130116" y="1888535"/>
            <a:ext cx="3913964" cy="491947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dirty="0"/>
              <a:t>{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dirty="0"/>
              <a:t>}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2DF5E0D-FE84-4148-878E-8E67177BBD84}"/>
              </a:ext>
            </a:extLst>
          </p:cNvPr>
          <p:cNvSpPr txBox="1"/>
          <p:nvPr/>
        </p:nvSpPr>
        <p:spPr>
          <a:xfrm>
            <a:off x="4044080" y="1888535"/>
            <a:ext cx="4035722" cy="492367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dirty="0"/>
              <a:t>{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dirty="0"/>
              <a:t>}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A796779-2410-714A-AAB7-1E169C2F1BE9}"/>
              </a:ext>
            </a:extLst>
          </p:cNvPr>
          <p:cNvSpPr txBox="1"/>
          <p:nvPr/>
        </p:nvSpPr>
        <p:spPr>
          <a:xfrm>
            <a:off x="8143324" y="2099734"/>
            <a:ext cx="3913964" cy="470827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dirty="0"/>
              <a:t>{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dirty="0"/>
              <a:t>}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00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4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35BE7D-A46C-2A44-BE23-3BEF968B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460" y="885651"/>
            <a:ext cx="3683540" cy="4624603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FFFF"/>
                </a:solidFill>
              </a:rPr>
              <a:t>Versão Virtual</a:t>
            </a:r>
            <a:br>
              <a:rPr lang="pt-PT" dirty="0">
                <a:solidFill>
                  <a:srgbClr val="FFFFFF"/>
                </a:solidFill>
              </a:rPr>
            </a:br>
            <a:br>
              <a:rPr lang="pt-PT" dirty="0">
                <a:solidFill>
                  <a:srgbClr val="FFFFFF"/>
                </a:solidFill>
              </a:rPr>
            </a:br>
            <a:r>
              <a:rPr lang="pt-PT" dirty="0" err="1">
                <a:solidFill>
                  <a:srgbClr val="FFFFFF"/>
                </a:solidFill>
              </a:rPr>
              <a:t>Actividade</a:t>
            </a:r>
            <a:r>
              <a:rPr lang="pt-PT" dirty="0">
                <a:solidFill>
                  <a:srgbClr val="FFFFFF"/>
                </a:solidFill>
              </a:rPr>
              <a:t> 8.1:</a:t>
            </a:r>
            <a:br>
              <a:rPr lang="pt-PT" dirty="0">
                <a:solidFill>
                  <a:srgbClr val="FFFFFF"/>
                </a:solidFill>
              </a:rPr>
            </a:br>
            <a:br>
              <a:rPr lang="pt-PT" dirty="0">
                <a:solidFill>
                  <a:srgbClr val="FFFFFF"/>
                </a:solidFill>
              </a:rPr>
            </a:br>
            <a:r>
              <a:rPr lang="pt-PT" dirty="0">
                <a:solidFill>
                  <a:srgbClr val="FFFFFF"/>
                </a:solidFill>
              </a:rPr>
              <a:t>Como realizar?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785D0-220D-D647-BE80-71E38712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363" y="155448"/>
            <a:ext cx="7326897" cy="6071616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PT" sz="1400" b="1" dirty="0"/>
              <a:t>Preparação</a:t>
            </a:r>
            <a:r>
              <a:rPr lang="pt-PT" sz="1400" dirty="0"/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Crie canais/grupos de trabalho e coloque a tarefa do grupo no chat (janela de mensagens) do grupo.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Defina qual o tema por cada grupo: 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“</a:t>
            </a:r>
            <a:r>
              <a:rPr lang="pt-PT" sz="1400" b="1" dirty="0"/>
              <a:t>As minhas próximas </a:t>
            </a:r>
            <a:r>
              <a:rPr lang="pt-PT" sz="1400" b="1" dirty="0" err="1"/>
              <a:t>actividades</a:t>
            </a:r>
            <a:r>
              <a:rPr lang="pt-PT" sz="1400" dirty="0"/>
              <a:t>”: cada participante explica às/aos colegas o que vai fazer quando voltar para o seu </a:t>
            </a:r>
            <a:r>
              <a:rPr lang="pt-PT" sz="1400" b="1" dirty="0"/>
              <a:t>local </a:t>
            </a:r>
            <a:r>
              <a:rPr lang="pt-PT" sz="1400" dirty="0"/>
              <a:t>de trabalho; e qual será a primeira </a:t>
            </a:r>
            <a:r>
              <a:rPr lang="pt-PT" sz="1400" dirty="0" err="1"/>
              <a:t>actividade</a:t>
            </a:r>
            <a:r>
              <a:rPr lang="pt-PT" sz="1400" dirty="0"/>
              <a:t> que quer desenvolver. 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„</a:t>
            </a:r>
            <a:r>
              <a:rPr lang="pt-PT" sz="1400" b="1" dirty="0"/>
              <a:t>Soluções“: As/os participantes apresentam os principais desafios no âmbito da igualdade de género no seu local de trabalho. </a:t>
            </a:r>
            <a:r>
              <a:rPr lang="pt-PT" sz="1400" dirty="0"/>
              <a:t>As/os participantes escolhem um desafio – e desenvolvem uma solução em conjunto.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„</a:t>
            </a:r>
            <a:r>
              <a:rPr lang="pt-PT" sz="1400" b="1" dirty="0"/>
              <a:t>Perguntas/Respostas</a:t>
            </a:r>
            <a:r>
              <a:rPr lang="pt-PT" sz="1400" dirty="0"/>
              <a:t>“: As/os participantes trocam impressões sobre esta formação. O que é que os surpreendeu? O que é que foi difícil de entender? Quais são as informações que não foram claras? As/os participantes tentam responder às perguntas das/dos outras/os. Apresentar perguntas abertas e discutir em plenário.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Coloque este ficheiro </a:t>
            </a:r>
            <a:r>
              <a:rPr lang="pt-PT" sz="1400" dirty="0" err="1"/>
              <a:t>Powerpoint</a:t>
            </a:r>
            <a:r>
              <a:rPr lang="pt-PT" sz="1400" dirty="0"/>
              <a:t> para o grupo (ver </a:t>
            </a:r>
            <a:r>
              <a:rPr lang="pt-PT" sz="1400"/>
              <a:t>primeiro slide). </a:t>
            </a:r>
            <a:r>
              <a:rPr lang="pt-PT" sz="1400" dirty="0"/>
              <a:t>Nesse slide/página as/os participantes podem escrever os resultados do trabalho;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PT" sz="1400" b="1" dirty="0"/>
              <a:t>Na Sessão</a:t>
            </a:r>
            <a:r>
              <a:rPr lang="pt-PT" sz="1400" dirty="0"/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Explique às/aos participantes as tarefas dos vários grupos;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i="1" dirty="0"/>
              <a:t>Se não preparou a constituição dos grupos: Explique que cada participante pode circular em cada grupo durante os primeiros 5-10 minutos; A seguir pode escolher um grupo e participar. Os grupos devem ter no máximo 4-5 participantes;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O/a facilitadora pode circular entre os grupos para animar a discussão e apoiar caso seja necessário.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t-PT" sz="1400" dirty="0"/>
              <a:t>15-20 minutos depois, os grupos voltam ao plenário: Cada grupo apresenta os seus resultados apenas em 1 ou 2 slides/pág. </a:t>
            </a:r>
            <a:r>
              <a:rPr lang="pt-PT" sz="1400" dirty="0" err="1"/>
              <a:t>Powerpoint</a:t>
            </a:r>
            <a:r>
              <a:rPr lang="pt-PT" sz="1400" dirty="0"/>
              <a:t>, usando a partilha do ecrã.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4FD5A6-7719-2049-8FDA-7AF32CF2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t-PT" sz="1000"/>
              <a:t>GIZ – Deutsche Gesellschaft für Internationale Zusammenarbeit | CoResult.eu | Guião – Género – para Facilitadora/es</a:t>
            </a:r>
          </a:p>
        </p:txBody>
      </p:sp>
    </p:spTree>
    <p:extLst>
      <p:ext uri="{BB962C8B-B14F-4D97-AF65-F5344CB8AC3E}">
        <p14:creationId xmlns:p14="http://schemas.microsoft.com/office/powerpoint/2010/main" val="349132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Macintosh PowerPoint</Application>
  <PresentationFormat>Breitbild</PresentationFormat>
  <Paragraphs>43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Versão Virtual  Actividade 8.1:  Como realizar?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M.H. CoResult.eu</dc:creator>
  <cp:lastModifiedBy>M.H. CoResult.eu</cp:lastModifiedBy>
  <cp:revision>29</cp:revision>
  <dcterms:created xsi:type="dcterms:W3CDTF">2021-01-30T14:19:01Z</dcterms:created>
  <dcterms:modified xsi:type="dcterms:W3CDTF">2021-02-25T23:25:52Z</dcterms:modified>
</cp:coreProperties>
</file>